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ledning" id="{7072249c-2d02-77f7-3418-117fe7501cb4}">
          <p14:sldIdLst>
            <p14:sldId id="256"/>
            <p14:sldId id="257"/>
          </p14:sldIdLst>
        </p14:section>
        <p14:section name="Innehåll" id="{927a9abd-1b8b-5e0e-da1d-3d7189708c24}">
          <p14:sldIdLst>
            <p14:sldId id="258"/>
            <p14:sldId id="259"/>
            <p14:sldId id="260"/>
            <p14:sldId id="261"/>
            <p14:sldId id="262"/>
            <p14:sldId id="263"/>
          </p14:sldIdLst>
        </p14:section>
        <p14:section name="Avslut" id="{61f3c560-f448-d80a-db5c-fb82d21d8ac6}">
          <p14:sldIdLst>
            <p14:sldId id="26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Värde</c:v>
                </c:pt>
              </c:strCache>
            </c:strRef>
          </c:tx>
          <c:dPt>
            <c:idx val="0"/>
            <c:spPr>
              <a:solidFill>
                <a:srgbClr val="B7B0C1"/>
              </a:solidFill>
            </c:spPr>
          </c:dPt>
          <c:dPt>
            <c:idx val="1"/>
            <c:spPr>
              <a:solidFill>
                <a:srgbClr val="B7B0C1"/>
              </a:solidFill>
            </c:spPr>
          </c:dPt>
          <c:dPt>
            <c:idx val="2"/>
            <c:spPr>
              <a:solidFill>
                <a:srgbClr val="B7B0C1"/>
              </a:solidFill>
            </c:spPr>
          </c:dPt>
          <c:dPt>
            <c:idx val="3"/>
            <c:spPr>
              <a:solidFill>
                <a:srgbClr val="B7B0C1"/>
              </a:solidFill>
            </c:spPr>
          </c:dPt>
          <c:dPt>
            <c:idx val="4"/>
            <c:spPr>
              <a:solidFill>
                <a:schemeClr val="accent1"/>
              </a:solidFill>
            </c:spPr>
          </c:dPt>
          <c:cat>
            <c:strRef>
              <c:f>Sheet1!$A$2:$A$6</c:f>
              <c:strCache>
                <c:ptCount val="5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  <c:pt idx="4">
                  <c:v>Q5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41</c:v>
                </c:pt>
                <c:pt idx="2">
                  <c:v>38</c:v>
                </c:pt>
                <c:pt idx="3">
                  <c:v>47</c:v>
                </c:pt>
                <c:pt idx="4">
                  <c:v>64</c:v>
                </c:pt>
              </c:numCache>
            </c:numRef>
          </c:val>
        </c:ser>
        <c:dLbls>
          <c:txPr>
            <a:bodyPr/>
            <a:lstStyle/>
            <a:p>
              <a:pPr>
                <a:defRPr sz="1600" b="1">
                  <a:solidFill>
                    <a:schemeClr val="tx1"/>
                  </a:solidFill>
                  <a:latin typeface="+mn-lt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7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rgbClr val="D8D4DE"/>
            </a:solidFill>
          </a:ln>
        </c:spPr>
        <c:txPr>
          <a:bodyPr/>
          <a:lstStyle/>
          <a:p>
            <a:pPr>
              <a:defRPr sz="1400">
                <a:latin typeface="+mn-lt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in val="0.0"/>
        </c:scaling>
        <c:delete/>
        <c:axPos val="l"/>
        <c:majorTickMark val="none"/>
        <c:minorTickMark val="none"/>
        <c:tickLblPos val="none"/>
        <c:spPr>
          <a:ln>
            <a:noFill/>
          </a:ln>
        </c:spPr>
        <c:crossAx val="-2068027336"/>
        <c:crosses val="autoZero"/>
      </c:valAx>
    </c:plotArea>
    <c:dispBlanksAs val="gap"/>
  </c:chart>
  <c:txPr>
    <a:bodyPr/>
    <a:lstStyle/>
    <a:p>
      <a:pPr>
        <a:defRPr sz="1400">
          <a:solidFill>
            <a:schemeClr val="tx1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Titelbild. Byt etikett, rubrik, beskrivning samt namn och datum. Rubriken tål två korta rader.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Instruktionsbild. Radera den innan presentationen delas.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Avsnittsbild i full volym. Använd den sparsamt: en per avsnitt.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image" Target="../media/image-1002-2.png"/><Relationship Id="rId3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image" Target="../media/image-1010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M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">
    <p:bg>
      <p:bgPr>
        <a:solidFill>
          <a:schemeClr val="bg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gentafält"/>
          <p:cNvSpPr/>
          <p:nvPr/>
        </p:nvSpPr>
        <p:spPr>
          <a:xfrm>
            <a:off x="7112000" y="0"/>
            <a:ext cx="5079695" cy="6858000"/>
          </a:xfrm>
          <a:prstGeom prst="rect">
            <a:avLst/>
          </a:prstGeom>
          <a:solidFill>
            <a:schemeClr val="accent1"/>
          </a:solidFill>
          <a:ln/>
        </p:spPr>
      </p:sp>
      <p:pic>
        <p:nvPicPr>
          <p:cNvPr id="3" name="Image 0" descr="Sömmen, toning från magenta till himmel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7112000" cy="38100"/>
          </a:xfrm>
          <a:prstGeom prst="rect">
            <a:avLst/>
          </a:prstGeom>
        </p:spPr>
      </p:pic>
      <p:pic>
        <p:nvPicPr>
          <p:cNvPr id="4" name="Image 1" descr="PALUSA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905" y="609905"/>
            <a:ext cx="2029968" cy="533571"/>
          </a:xfrm>
          <a:prstGeom prst="rect">
            <a:avLst/>
          </a:prstGeom>
        </p:spPr>
      </p:pic>
      <p:sp>
        <p:nvSpPr>
          <p:cNvPr id="5" name="Text 1"/>
          <p:cNvSpPr/>
          <p:nvPr>
            <p:ph idx="103" type="body" hasCustomPrompt="1"/>
          </p:nvPr>
        </p:nvSpPr>
        <p:spPr>
          <a:xfrm>
            <a:off x="609905" y="2331720"/>
            <a:ext cx="5852160" cy="292608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sv-SE" altLang="en-US" sz="1100" b="1" spc="130" kern="0" dirty="0">
                <a:solidFill>
                  <a:srgbClr val="8A246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defRPr>
            </a:lvl1pPr>
          </a:lstStyle>
          <a:p>
            <a:pPr indent="0" marL="0">
              <a:buNone/>
            </a:pPr>
            <a:r>
              <a:rPr lang="sv-SE" altLang="en-US" sz="1100" b="1" spc="130" kern="0" dirty="0">
                <a:solidFill>
                  <a:srgbClr val="8A246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ETIKETT / ÄMNE</a:t>
            </a:r>
            <a:endParaRPr lang="sv-SE" sz="1100" dirty="0"/>
          </a:p>
        </p:txBody>
      </p:sp>
      <p:sp>
        <p:nvSpPr>
          <p:cNvPr id="6" name="Text 1"/>
          <p:cNvSpPr/>
          <p:nvPr>
            <p:ph idx="104" type="title" hasCustomPrompt="1"/>
          </p:nvPr>
        </p:nvSpPr>
        <p:spPr>
          <a:xfrm>
            <a:off x="609905" y="2697480"/>
            <a:ext cx="5943600" cy="16002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lnSpc>
                <a:spcPct val="92000"/>
              </a:lnSpc>
              <a:buNone/>
              <a:defRPr lang="sv-SE" altLang="en-US" sz="5400" spc="-135" kern="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defRPr>
            </a:lvl1pPr>
          </a:lstStyle>
          <a:p>
            <a:pPr algn="l" indent="0" marL="0">
              <a:lnSpc>
                <a:spcPct val="92000"/>
              </a:lnSpc>
              <a:buNone/>
            </a:pPr>
            <a:r>
              <a:rPr lang="sv-SE" altLang="en-US" sz="5400" spc="-135" kern="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Rubrik</a:t>
            </a:r>
            <a:endParaRPr lang="sv-SE" sz="5400" dirty="0"/>
          </a:p>
        </p:txBody>
      </p:sp>
      <p:sp>
        <p:nvSpPr>
          <p:cNvPr id="7" name="Text 1"/>
          <p:cNvSpPr/>
          <p:nvPr>
            <p:ph idx="105" type="body" hasCustomPrompt="1"/>
          </p:nvPr>
        </p:nvSpPr>
        <p:spPr>
          <a:xfrm>
            <a:off x="609905" y="4480560"/>
            <a:ext cx="566928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sv-SE" altLang="en-US" sz="1600" dirty="0">
                <a:solidFill>
                  <a:schemeClr val="tx1"/>
                </a:solidFill>
              </a:defRPr>
            </a:lvl1pPr>
          </a:lstStyle>
          <a:p>
            <a:pPr indent="0" marL="0">
              <a:buNone/>
            </a:pPr>
            <a:r>
              <a:rPr lang="sv-SE" altLang="en-US" sz="1600" dirty="0">
                <a:solidFill>
                  <a:schemeClr val="tx1"/>
                </a:solidFill>
              </a:rPr>
              <a:t>Kort beskrivning</a:t>
            </a:r>
            <a:endParaRPr lang="sv-SE" sz="1600" dirty="0"/>
          </a:p>
        </p:txBody>
      </p:sp>
      <p:sp>
        <p:nvSpPr>
          <p:cNvPr id="8" name="Text 1"/>
          <p:cNvSpPr/>
          <p:nvPr>
            <p:ph idx="106" type="body" hasCustomPrompt="1"/>
          </p:nvPr>
        </p:nvSpPr>
        <p:spPr>
          <a:xfrm>
            <a:off x="609905" y="5989320"/>
            <a:ext cx="5029200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sv-SE" altLang="en-US" sz="1200" dirty="0">
                <a:solidFill>
                  <a:schemeClr val="tx1"/>
                </a:solidFill>
              </a:defRPr>
            </a:lvl1pPr>
          </a:lstStyle>
          <a:p>
            <a:pPr indent="0" marL="0">
              <a:buNone/>
            </a:pPr>
            <a:r>
              <a:rPr lang="sv-SE" altLang="en-US" sz="1200" dirty="0">
                <a:solidFill>
                  <a:schemeClr val="tx1"/>
                </a:solidFill>
              </a:rPr>
              <a:t>Ditt namn · Datum</a:t>
            </a:r>
            <a:endParaRPr lang="sv-SE" sz="1200" dirty="0"/>
          </a:p>
        </p:txBody>
      </p:sp>
      <p:sp>
        <p:nvSpPr>
          <p:cNvPr id="9" name="Text 1"/>
          <p:cNvSpPr/>
          <p:nvPr>
            <p:ph idx="107" type="body" hasCustomPrompt="1"/>
          </p:nvPr>
        </p:nvSpPr>
        <p:spPr>
          <a:xfrm>
            <a:off x="7721600" y="566928"/>
            <a:ext cx="3840480" cy="292608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sv-SE" altLang="en-US" sz="1100" b="1" spc="130" kern="0" dirty="0">
                <a:solidFill>
                  <a:schemeClr val="bg1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defRPr>
            </a:lvl1pPr>
          </a:lstStyle>
          <a:p>
            <a:pPr indent="0" marL="0">
              <a:buNone/>
            </a:pPr>
            <a:r>
              <a:rPr lang="sv-SE" altLang="en-US" sz="1100" b="1" spc="130" kern="0" dirty="0">
                <a:solidFill>
                  <a:schemeClr val="bg1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AVSNITT / TEXT</a:t>
            </a:r>
            <a:endParaRPr lang="sv-SE" sz="1100" dirty="0"/>
          </a:p>
        </p:txBody>
      </p:sp>
      <p:sp>
        <p:nvSpPr>
          <p:cNvPr id="10" name="Steget 1"/>
          <p:cNvSpPr/>
          <p:nvPr/>
        </p:nvSpPr>
        <p:spPr>
          <a:xfrm>
            <a:off x="8509000" y="2286000"/>
            <a:ext cx="609600" cy="609600"/>
          </a:xfrm>
          <a:prstGeom prst="rect">
            <a:avLst/>
          </a:prstGeom>
          <a:solidFill>
            <a:schemeClr val="bg1"/>
          </a:solidFill>
          <a:ln/>
        </p:spPr>
      </p:sp>
      <p:sp>
        <p:nvSpPr>
          <p:cNvPr id="11" name="Steget 2"/>
          <p:cNvSpPr/>
          <p:nvPr/>
        </p:nvSpPr>
        <p:spPr>
          <a:xfrm>
            <a:off x="9347200" y="2286000"/>
            <a:ext cx="609600" cy="609600"/>
          </a:xfrm>
          <a:prstGeom prst="rect">
            <a:avLst/>
          </a:prstGeom>
          <a:solidFill>
            <a:schemeClr val="bg1"/>
          </a:solidFill>
          <a:ln/>
        </p:spPr>
      </p:sp>
      <p:sp>
        <p:nvSpPr>
          <p:cNvPr id="12" name="Steget 3"/>
          <p:cNvSpPr/>
          <p:nvPr/>
        </p:nvSpPr>
        <p:spPr>
          <a:xfrm>
            <a:off x="9347200" y="3124200"/>
            <a:ext cx="609600" cy="609600"/>
          </a:xfrm>
          <a:prstGeom prst="rect">
            <a:avLst/>
          </a:prstGeom>
          <a:solidFill>
            <a:schemeClr val="bg1"/>
          </a:solidFill>
          <a:ln/>
        </p:spPr>
      </p:sp>
      <p:sp>
        <p:nvSpPr>
          <p:cNvPr id="13" name="Steget 4"/>
          <p:cNvSpPr/>
          <p:nvPr/>
        </p:nvSpPr>
        <p:spPr>
          <a:xfrm>
            <a:off x="10185400" y="3124200"/>
            <a:ext cx="609600" cy="609600"/>
          </a:xfrm>
          <a:prstGeom prst="rect">
            <a:avLst/>
          </a:prstGeom>
          <a:solidFill>
            <a:schemeClr val="bg1"/>
          </a:solidFill>
          <a:ln/>
        </p:spPr>
      </p:sp>
      <p:sp>
        <p:nvSpPr>
          <p:cNvPr id="14" name="Steget 5"/>
          <p:cNvSpPr/>
          <p:nvPr/>
        </p:nvSpPr>
        <p:spPr>
          <a:xfrm>
            <a:off x="10185400" y="3962400"/>
            <a:ext cx="609600" cy="609600"/>
          </a:xfrm>
          <a:prstGeom prst="rect">
            <a:avLst/>
          </a:prstGeom>
          <a:solidFill>
            <a:schemeClr val="bg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67390" y="6245352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JetBrains Mono"/>
                <a:ea typeface="JetBrains Mono"/>
                <a:cs typeface="JetBrains Mono"/>
              </a:defRPr>
            </a:lvl1pPr>
          </a:lstStyle>
          <a:p>
            <a:pPr algn="r"/>
            <a:fld id="{F7021451-1387-4CA6-816F-3879F97B5CBC}" type="slidenum">
              <a:rPr b="1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VSNITT">
    <p:bg>
      <p:bgPr>
        <a:solidFill>
          <a:schemeClr val="accen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609905" y="609905"/>
            <a:ext cx="6400800" cy="292608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sv-SE" altLang="en-US" sz="1100" b="1" spc="130" kern="0" dirty="0">
                <a:solidFill>
                  <a:schemeClr val="bg1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defRPr>
            </a:lvl1pPr>
          </a:lstStyle>
          <a:p>
            <a:pPr indent="0" marL="0">
              <a:buNone/>
            </a:pPr>
            <a:r>
              <a:rPr lang="sv-SE" altLang="en-US" sz="1100" b="1" spc="130" kern="0" dirty="0">
                <a:solidFill>
                  <a:schemeClr val="bg1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AVSNITT / NUMMER</a:t>
            </a:r>
            <a:endParaRPr lang="sv-SE" sz="11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609905" y="2468880"/>
            <a:ext cx="7315200" cy="2926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lnSpc>
                <a:spcPct val="92000"/>
              </a:lnSpc>
              <a:buNone/>
              <a:defRPr lang="sv-SE" altLang="en-US" sz="8000" spc="-200" kern="0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defRPr>
            </a:lvl1pPr>
          </a:lstStyle>
          <a:p>
            <a:pPr algn="l" indent="0" marL="0">
              <a:lnSpc>
                <a:spcPct val="92000"/>
              </a:lnSpc>
              <a:buNone/>
            </a:pPr>
            <a:r>
              <a:rPr lang="sv-SE" altLang="en-US" sz="8000" spc="-200" kern="0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Avsnittets namn</a:t>
            </a:r>
            <a:endParaRPr lang="sv-SE" sz="80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609905" y="5623560"/>
            <a:ext cx="731520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sv-SE" altLang="en-US" sz="1800" dirty="0">
                <a:solidFill>
                  <a:schemeClr val="bg1"/>
                </a:solidFill>
              </a:defRPr>
            </a:lvl1pPr>
          </a:lstStyle>
          <a:p>
            <a:pPr indent="0" marL="0">
              <a:buNone/>
            </a:pPr>
            <a:r>
              <a:rPr lang="sv-SE" altLang="en-US" sz="1800" dirty="0">
                <a:solidFill>
                  <a:schemeClr val="bg1"/>
                </a:solidFill>
              </a:rPr>
              <a:t>Kort beskrivning av avsnittet</a:t>
            </a:r>
            <a:endParaRPr lang="sv-SE" sz="1800" dirty="0"/>
          </a:p>
        </p:txBody>
      </p:sp>
      <p:sp>
        <p:nvSpPr>
          <p:cNvPr id="5" name="Steget 1"/>
          <p:cNvSpPr/>
          <p:nvPr/>
        </p:nvSpPr>
        <p:spPr>
          <a:xfrm>
            <a:off x="8152790" y="609905"/>
            <a:ext cx="914400" cy="914400"/>
          </a:xfrm>
          <a:prstGeom prst="rect">
            <a:avLst/>
          </a:prstGeom>
          <a:solidFill>
            <a:schemeClr val="bg1"/>
          </a:solidFill>
          <a:ln/>
        </p:spPr>
      </p:sp>
      <p:sp>
        <p:nvSpPr>
          <p:cNvPr id="6" name="Steget 2"/>
          <p:cNvSpPr/>
          <p:nvPr/>
        </p:nvSpPr>
        <p:spPr>
          <a:xfrm>
            <a:off x="9410090" y="609905"/>
            <a:ext cx="914400" cy="914400"/>
          </a:xfrm>
          <a:prstGeom prst="rect">
            <a:avLst/>
          </a:prstGeom>
          <a:solidFill>
            <a:schemeClr val="bg1"/>
          </a:solidFill>
          <a:ln/>
        </p:spPr>
      </p:sp>
      <p:sp>
        <p:nvSpPr>
          <p:cNvPr id="7" name="Steget 3"/>
          <p:cNvSpPr/>
          <p:nvPr/>
        </p:nvSpPr>
        <p:spPr>
          <a:xfrm>
            <a:off x="9410090" y="1867205"/>
            <a:ext cx="914400" cy="914400"/>
          </a:xfrm>
          <a:prstGeom prst="rect">
            <a:avLst/>
          </a:prstGeom>
          <a:solidFill>
            <a:schemeClr val="bg1"/>
          </a:solidFill>
          <a:ln/>
        </p:spPr>
      </p:sp>
      <p:sp>
        <p:nvSpPr>
          <p:cNvPr id="8" name="Steget 4"/>
          <p:cNvSpPr/>
          <p:nvPr/>
        </p:nvSpPr>
        <p:spPr>
          <a:xfrm>
            <a:off x="10667390" y="1867205"/>
            <a:ext cx="914400" cy="914400"/>
          </a:xfrm>
          <a:prstGeom prst="rect">
            <a:avLst/>
          </a:prstGeom>
          <a:solidFill>
            <a:schemeClr val="bg1"/>
          </a:solidFill>
          <a:ln/>
        </p:spPr>
      </p:sp>
      <p:sp>
        <p:nvSpPr>
          <p:cNvPr id="9" name="Steget 5"/>
          <p:cNvSpPr/>
          <p:nvPr/>
        </p:nvSpPr>
        <p:spPr>
          <a:xfrm>
            <a:off x="10667390" y="3124505"/>
            <a:ext cx="914400" cy="914400"/>
          </a:xfrm>
          <a:prstGeom prst="rect">
            <a:avLst/>
          </a:prstGeom>
          <a:solidFill>
            <a:schemeClr val="bg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67390" y="6245352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JetBrains Mono"/>
                <a:ea typeface="JetBrains Mono"/>
                <a:cs typeface="JetBrains Mono"/>
              </a:defRPr>
            </a:lvl1pPr>
          </a:lstStyle>
          <a:p>
            <a:pPr algn="r"/>
            <a:fld id="{F7021451-1387-4CA6-816F-3879F97B5CBC}" type="slidenum">
              <a:rPr b="1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NEHÅLL">
    <p:bg>
      <p:bgPr>
        <a:solidFill>
          <a:schemeClr val="bg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609905" y="609905"/>
            <a:ext cx="10972800" cy="292608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sv-SE" altLang="en-US" sz="1100" b="1" spc="130" kern="0" dirty="0">
                <a:solidFill>
                  <a:srgbClr val="8A246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defRPr>
            </a:lvl1pPr>
          </a:lstStyle>
          <a:p>
            <a:pPr indent="0" marL="0">
              <a:buNone/>
            </a:pPr>
            <a:r>
              <a:rPr lang="sv-SE" altLang="en-US" sz="1100" b="1" spc="130" kern="0" dirty="0">
                <a:solidFill>
                  <a:srgbClr val="8A246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ETIKETT</a:t>
            </a:r>
            <a:endParaRPr lang="sv-SE" sz="11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609905" y="960120"/>
            <a:ext cx="1097280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lnSpc>
                <a:spcPct val="92000"/>
              </a:lnSpc>
              <a:buNone/>
              <a:defRPr lang="sv-SE" altLang="en-US" sz="4000" spc="-100" kern="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defRPr>
            </a:lvl1pPr>
          </a:lstStyle>
          <a:p>
            <a:pPr algn="l" indent="0" marL="0">
              <a:lnSpc>
                <a:spcPct val="92000"/>
              </a:lnSpc>
              <a:buNone/>
            </a:pPr>
            <a:r>
              <a:rPr lang="sv-SE" altLang="en-US" sz="4000" spc="-100" kern="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Rubrik</a:t>
            </a:r>
            <a:endParaRPr lang="sv-SE" sz="40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609905" y="2423160"/>
            <a:ext cx="10515600" cy="33832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spcAft>
                <a:spcPts val="1000"/>
              </a:spcAft>
              <a:buNone/>
              <a:defRPr lang="sv-SE" altLang="en-US" sz="2000" dirty="0">
                <a:solidFill>
                  <a:schemeClr val="tx1"/>
                </a:solidFill>
              </a:defRPr>
            </a:lvl1pPr>
          </a:lstStyle>
          <a:p>
            <a:pPr indent="0" marL="0">
              <a:spcAft>
                <a:spcPts val="1000"/>
              </a:spcAft>
              <a:buNone/>
            </a:pPr>
            <a:r>
              <a:rPr lang="sv-SE" altLang="en-US" sz="2000" dirty="0">
                <a:solidFill>
                  <a:schemeClr val="tx1"/>
                </a:solidFill>
              </a:rPr>
              <a:t>Text</a:t>
            </a:r>
            <a:endParaRPr lang="sv-SE" sz="2000" dirty="0"/>
          </a:p>
        </p:txBody>
      </p:sp>
      <p:sp>
        <p:nvSpPr>
          <p:cNvPr id="5" name="Steget 1"/>
          <p:cNvSpPr/>
          <p:nvPr/>
        </p:nvSpPr>
        <p:spPr>
          <a:xfrm>
            <a:off x="609905" y="6163056"/>
            <a:ext cx="77724" cy="77724"/>
          </a:xfrm>
          <a:prstGeom prst="rect">
            <a:avLst/>
          </a:prstGeom>
          <a:solidFill>
            <a:schemeClr val="accent6"/>
          </a:solidFill>
          <a:ln/>
        </p:spPr>
      </p:sp>
      <p:sp>
        <p:nvSpPr>
          <p:cNvPr id="6" name="Steget 2"/>
          <p:cNvSpPr/>
          <p:nvPr/>
        </p:nvSpPr>
        <p:spPr>
          <a:xfrm>
            <a:off x="716775" y="6163056"/>
            <a:ext cx="77724" cy="77724"/>
          </a:xfrm>
          <a:prstGeom prst="rect">
            <a:avLst/>
          </a:prstGeom>
          <a:solidFill>
            <a:schemeClr val="accent3"/>
          </a:solidFill>
          <a:ln/>
        </p:spPr>
      </p:sp>
      <p:sp>
        <p:nvSpPr>
          <p:cNvPr id="7" name="Steget 3"/>
          <p:cNvSpPr/>
          <p:nvPr/>
        </p:nvSpPr>
        <p:spPr>
          <a:xfrm>
            <a:off x="716775" y="6269927"/>
            <a:ext cx="77724" cy="77724"/>
          </a:xfrm>
          <a:prstGeom prst="rect">
            <a:avLst/>
          </a:prstGeom>
          <a:solidFill>
            <a:schemeClr val="accent4"/>
          </a:solidFill>
          <a:ln/>
        </p:spPr>
      </p:sp>
      <p:sp>
        <p:nvSpPr>
          <p:cNvPr id="8" name="Steget 4"/>
          <p:cNvSpPr/>
          <p:nvPr/>
        </p:nvSpPr>
        <p:spPr>
          <a:xfrm>
            <a:off x="823646" y="6269927"/>
            <a:ext cx="77724" cy="77724"/>
          </a:xfrm>
          <a:prstGeom prst="rect">
            <a:avLst/>
          </a:prstGeom>
          <a:solidFill>
            <a:schemeClr val="accent2"/>
          </a:solidFill>
          <a:ln/>
        </p:spPr>
      </p:sp>
      <p:sp>
        <p:nvSpPr>
          <p:cNvPr id="9" name="Steget 5"/>
          <p:cNvSpPr/>
          <p:nvPr/>
        </p:nvSpPr>
        <p:spPr>
          <a:xfrm>
            <a:off x="823646" y="6376797"/>
            <a:ext cx="77724" cy="77724"/>
          </a:xfrm>
          <a:prstGeom prst="rect">
            <a:avLst/>
          </a:prstGeom>
          <a:solidFill>
            <a:schemeClr val="accent5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67390" y="6199632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D6576"/>
                </a:solidFill>
                <a:latin typeface="JetBrains Mono"/>
                <a:ea typeface="JetBrains Mono"/>
                <a:cs typeface="JetBrains Mono"/>
              </a:defRPr>
            </a:lvl1pPr>
          </a:lstStyle>
          <a:p>
            <a:pPr algn="r"/>
            <a:fld id="{F7021451-1387-4CA6-816F-3879F97B5CBC}" type="slidenum">
              <a:rPr b="1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VÅ KOLUMNER">
    <p:bg>
      <p:bgPr>
        <a:solidFill>
          <a:schemeClr val="bg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609905" y="609905"/>
            <a:ext cx="10972800" cy="292608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sv-SE" altLang="en-US" sz="1100" b="1" spc="130" kern="0" dirty="0">
                <a:solidFill>
                  <a:srgbClr val="8A246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defRPr>
            </a:lvl1pPr>
          </a:lstStyle>
          <a:p>
            <a:pPr indent="0" marL="0">
              <a:buNone/>
            </a:pPr>
            <a:r>
              <a:rPr lang="sv-SE" altLang="en-US" sz="1100" b="1" spc="130" kern="0" dirty="0">
                <a:solidFill>
                  <a:srgbClr val="8A246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ETIKETT</a:t>
            </a:r>
            <a:endParaRPr lang="sv-SE" sz="11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609905" y="960120"/>
            <a:ext cx="1097280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lnSpc>
                <a:spcPct val="92000"/>
              </a:lnSpc>
              <a:buNone/>
              <a:defRPr lang="sv-SE" altLang="en-US" sz="4000" spc="-100" kern="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defRPr>
            </a:lvl1pPr>
          </a:lstStyle>
          <a:p>
            <a:pPr algn="l" indent="0" marL="0">
              <a:lnSpc>
                <a:spcPct val="92000"/>
              </a:lnSpc>
              <a:buNone/>
            </a:pPr>
            <a:r>
              <a:rPr lang="sv-SE" altLang="en-US" sz="4000" spc="-100" kern="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Rubrik</a:t>
            </a:r>
            <a:endParaRPr lang="sv-SE" sz="4000" dirty="0"/>
          </a:p>
        </p:txBody>
      </p:sp>
      <p:sp>
        <p:nvSpPr>
          <p:cNvPr id="4" name="Yta vänster"/>
          <p:cNvSpPr/>
          <p:nvPr/>
        </p:nvSpPr>
        <p:spPr>
          <a:xfrm>
            <a:off x="609905" y="2423160"/>
            <a:ext cx="5394960" cy="3429000"/>
          </a:xfrm>
          <a:prstGeom prst="rect">
            <a:avLst/>
          </a:prstGeom>
          <a:solidFill>
            <a:schemeClr val="bg1"/>
          </a:solidFill>
          <a:ln w="12700">
            <a:solidFill>
              <a:srgbClr val="D8D4DE"/>
            </a:solidFill>
            <a:prstDash val="solid"/>
          </a:ln>
        </p:spPr>
      </p:sp>
      <p:sp>
        <p:nvSpPr>
          <p:cNvPr id="5" name="Yta höger"/>
          <p:cNvSpPr/>
          <p:nvPr/>
        </p:nvSpPr>
        <p:spPr>
          <a:xfrm>
            <a:off x="6187745" y="2423160"/>
            <a:ext cx="5394960" cy="3429000"/>
          </a:xfrm>
          <a:prstGeom prst="rect">
            <a:avLst/>
          </a:prstGeom>
          <a:solidFill>
            <a:schemeClr val="bg1"/>
          </a:solidFill>
          <a:ln w="12700">
            <a:solidFill>
              <a:srgbClr val="D8D4DE"/>
            </a:solidFill>
            <a:prstDash val="solid"/>
          </a:ln>
        </p:spPr>
      </p:sp>
      <p:sp>
        <p:nvSpPr>
          <p:cNvPr id="6" name="Text 2"/>
          <p:cNvSpPr/>
          <p:nvPr>
            <p:ph idx="104" type="body" hasCustomPrompt="1"/>
          </p:nvPr>
        </p:nvSpPr>
        <p:spPr>
          <a:xfrm>
            <a:off x="884225" y="2697480"/>
            <a:ext cx="4846320" cy="5029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lnSpc>
                <a:spcPct val="100000"/>
              </a:lnSpc>
              <a:buNone/>
              <a:defRPr lang="sv-SE" altLang="en-US" sz="2400" spc="-60" kern="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defRPr>
            </a:lvl1pPr>
          </a:lstStyle>
          <a:p>
            <a:pPr algn="l" indent="0" marL="0">
              <a:lnSpc>
                <a:spcPct val="100000"/>
              </a:lnSpc>
              <a:buNone/>
            </a:pPr>
            <a:r>
              <a:rPr lang="sv-SE" altLang="en-US" sz="2400" spc="-60" kern="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Kolumnrubrik</a:t>
            </a:r>
            <a:endParaRPr lang="sv-SE" sz="2400" dirty="0"/>
          </a:p>
        </p:txBody>
      </p:sp>
      <p:sp>
        <p:nvSpPr>
          <p:cNvPr id="7" name="Text 2"/>
          <p:cNvSpPr/>
          <p:nvPr>
            <p:ph idx="105" type="body" hasCustomPrompt="1"/>
          </p:nvPr>
        </p:nvSpPr>
        <p:spPr>
          <a:xfrm>
            <a:off x="884225" y="3337560"/>
            <a:ext cx="4846320" cy="23317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spcAft>
                <a:spcPts val="800"/>
              </a:spcAft>
              <a:buNone/>
              <a:defRPr lang="sv-SE" altLang="en-US" sz="1800" dirty="0">
                <a:solidFill>
                  <a:schemeClr val="tx1"/>
                </a:solidFill>
              </a:defRPr>
            </a:lvl1pPr>
          </a:lstStyle>
          <a:p>
            <a:pPr indent="0" marL="0">
              <a:spcAft>
                <a:spcPts val="800"/>
              </a:spcAft>
              <a:buNone/>
            </a:pPr>
            <a:r>
              <a:rPr lang="sv-SE" altLang="en-US" sz="1800" dirty="0">
                <a:solidFill>
                  <a:schemeClr val="tx1"/>
                </a:solidFill>
              </a:rPr>
              <a:t>Text</a:t>
            </a:r>
            <a:endParaRPr lang="sv-SE" sz="1800" dirty="0"/>
          </a:p>
        </p:txBody>
      </p:sp>
      <p:sp>
        <p:nvSpPr>
          <p:cNvPr id="8" name="Text 2"/>
          <p:cNvSpPr/>
          <p:nvPr>
            <p:ph idx="106" type="body" hasCustomPrompt="1"/>
          </p:nvPr>
        </p:nvSpPr>
        <p:spPr>
          <a:xfrm>
            <a:off x="6462065" y="2697480"/>
            <a:ext cx="4846320" cy="5029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lnSpc>
                <a:spcPct val="100000"/>
              </a:lnSpc>
              <a:buNone/>
              <a:defRPr lang="sv-SE" altLang="en-US" sz="2400" spc="-60" kern="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defRPr>
            </a:lvl1pPr>
          </a:lstStyle>
          <a:p>
            <a:pPr algn="l" indent="0" marL="0">
              <a:lnSpc>
                <a:spcPct val="100000"/>
              </a:lnSpc>
              <a:buNone/>
            </a:pPr>
            <a:r>
              <a:rPr lang="sv-SE" altLang="en-US" sz="2400" spc="-60" kern="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Kolumnrubrik</a:t>
            </a:r>
            <a:endParaRPr lang="sv-SE" sz="2400" dirty="0"/>
          </a:p>
        </p:txBody>
      </p:sp>
      <p:sp>
        <p:nvSpPr>
          <p:cNvPr id="9" name="Text 2"/>
          <p:cNvSpPr/>
          <p:nvPr>
            <p:ph idx="107" type="body" hasCustomPrompt="1"/>
          </p:nvPr>
        </p:nvSpPr>
        <p:spPr>
          <a:xfrm>
            <a:off x="6462065" y="3337560"/>
            <a:ext cx="4846320" cy="23317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spcAft>
                <a:spcPts val="800"/>
              </a:spcAft>
              <a:buNone/>
              <a:defRPr lang="sv-SE" altLang="en-US" sz="1800" dirty="0">
                <a:solidFill>
                  <a:schemeClr val="tx1"/>
                </a:solidFill>
              </a:defRPr>
            </a:lvl1pPr>
          </a:lstStyle>
          <a:p>
            <a:pPr indent="0" marL="0">
              <a:spcAft>
                <a:spcPts val="800"/>
              </a:spcAft>
              <a:buNone/>
            </a:pPr>
            <a:r>
              <a:rPr lang="sv-SE" altLang="en-US" sz="1800" dirty="0">
                <a:solidFill>
                  <a:schemeClr val="tx1"/>
                </a:solidFill>
              </a:rPr>
              <a:t>Text</a:t>
            </a:r>
            <a:endParaRPr lang="sv-SE" sz="1800" dirty="0"/>
          </a:p>
        </p:txBody>
      </p:sp>
      <p:sp>
        <p:nvSpPr>
          <p:cNvPr id="10" name="Steget 1"/>
          <p:cNvSpPr/>
          <p:nvPr/>
        </p:nvSpPr>
        <p:spPr>
          <a:xfrm>
            <a:off x="609905" y="6163056"/>
            <a:ext cx="77724" cy="77724"/>
          </a:xfrm>
          <a:prstGeom prst="rect">
            <a:avLst/>
          </a:prstGeom>
          <a:solidFill>
            <a:schemeClr val="accent6"/>
          </a:solidFill>
          <a:ln/>
        </p:spPr>
      </p:sp>
      <p:sp>
        <p:nvSpPr>
          <p:cNvPr id="11" name="Steget 2"/>
          <p:cNvSpPr/>
          <p:nvPr/>
        </p:nvSpPr>
        <p:spPr>
          <a:xfrm>
            <a:off x="716775" y="6163056"/>
            <a:ext cx="77724" cy="77724"/>
          </a:xfrm>
          <a:prstGeom prst="rect">
            <a:avLst/>
          </a:prstGeom>
          <a:solidFill>
            <a:schemeClr val="accent3"/>
          </a:solidFill>
          <a:ln/>
        </p:spPr>
      </p:sp>
      <p:sp>
        <p:nvSpPr>
          <p:cNvPr id="12" name="Steget 3"/>
          <p:cNvSpPr/>
          <p:nvPr/>
        </p:nvSpPr>
        <p:spPr>
          <a:xfrm>
            <a:off x="716775" y="6269927"/>
            <a:ext cx="77724" cy="77724"/>
          </a:xfrm>
          <a:prstGeom prst="rect">
            <a:avLst/>
          </a:prstGeom>
          <a:solidFill>
            <a:schemeClr val="accent4"/>
          </a:solidFill>
          <a:ln/>
        </p:spPr>
      </p:sp>
      <p:sp>
        <p:nvSpPr>
          <p:cNvPr id="13" name="Steget 4"/>
          <p:cNvSpPr/>
          <p:nvPr/>
        </p:nvSpPr>
        <p:spPr>
          <a:xfrm>
            <a:off x="823646" y="6269927"/>
            <a:ext cx="77724" cy="77724"/>
          </a:xfrm>
          <a:prstGeom prst="rect">
            <a:avLst/>
          </a:prstGeom>
          <a:solidFill>
            <a:schemeClr val="accent2"/>
          </a:solidFill>
          <a:ln/>
        </p:spPr>
      </p:sp>
      <p:sp>
        <p:nvSpPr>
          <p:cNvPr id="14" name="Steget 5"/>
          <p:cNvSpPr/>
          <p:nvPr/>
        </p:nvSpPr>
        <p:spPr>
          <a:xfrm>
            <a:off x="823646" y="6376797"/>
            <a:ext cx="77724" cy="77724"/>
          </a:xfrm>
          <a:prstGeom prst="rect">
            <a:avLst/>
          </a:prstGeom>
          <a:solidFill>
            <a:schemeClr val="accent5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67390" y="6199632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D6576"/>
                </a:solidFill>
                <a:latin typeface="JetBrains Mono"/>
                <a:ea typeface="JetBrains Mono"/>
                <a:cs typeface="JetBrains Mono"/>
              </a:defRPr>
            </a:lvl1pPr>
          </a:lstStyle>
          <a:p>
            <a:pPr algn="r"/>
            <a:fld id="{F7021451-1387-4CA6-816F-3879F97B5CBC}" type="slidenum">
              <a:rPr b="1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YCKELTAL">
    <p:bg>
      <p:bgPr>
        <a:solidFill>
          <a:schemeClr val="bg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609905" y="609905"/>
            <a:ext cx="10972800" cy="292608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sv-SE" altLang="en-US" sz="1100" b="1" spc="130" kern="0" dirty="0">
                <a:solidFill>
                  <a:srgbClr val="8A246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defRPr>
            </a:lvl1pPr>
          </a:lstStyle>
          <a:p>
            <a:pPr indent="0" marL="0">
              <a:buNone/>
            </a:pPr>
            <a:r>
              <a:rPr lang="sv-SE" altLang="en-US" sz="1100" b="1" spc="130" kern="0" dirty="0">
                <a:solidFill>
                  <a:srgbClr val="8A246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ETIKETT</a:t>
            </a:r>
            <a:endParaRPr lang="sv-SE" sz="11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609905" y="960120"/>
            <a:ext cx="1097280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lnSpc>
                <a:spcPct val="92000"/>
              </a:lnSpc>
              <a:buNone/>
              <a:defRPr lang="sv-SE" altLang="en-US" sz="4000" spc="-100" kern="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defRPr>
            </a:lvl1pPr>
          </a:lstStyle>
          <a:p>
            <a:pPr algn="l" indent="0" marL="0">
              <a:lnSpc>
                <a:spcPct val="92000"/>
              </a:lnSpc>
              <a:buNone/>
            </a:pPr>
            <a:r>
              <a:rPr lang="sv-SE" altLang="en-US" sz="4000" spc="-100" kern="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Rubrik</a:t>
            </a:r>
            <a:endParaRPr lang="sv-SE" sz="4000" dirty="0"/>
          </a:p>
        </p:txBody>
      </p:sp>
      <p:sp>
        <p:nvSpPr>
          <p:cNvPr id="4" name="Tonpar 1"/>
          <p:cNvSpPr/>
          <p:nvPr/>
        </p:nvSpPr>
        <p:spPr>
          <a:xfrm>
            <a:off x="609905" y="2697480"/>
            <a:ext cx="3474720" cy="3017520"/>
          </a:xfrm>
          <a:prstGeom prst="rect">
            <a:avLst/>
          </a:prstGeom>
          <a:solidFill>
            <a:srgbClr val="F7DDEC"/>
          </a:solidFill>
          <a:ln/>
        </p:spPr>
      </p:sp>
      <p:sp>
        <p:nvSpPr>
          <p:cNvPr id="5" name="Text 1"/>
          <p:cNvSpPr/>
          <p:nvPr>
            <p:ph idx="103" type="body" hasCustomPrompt="1"/>
          </p:nvPr>
        </p:nvSpPr>
        <p:spPr>
          <a:xfrm>
            <a:off x="929945" y="3017520"/>
            <a:ext cx="283464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lnSpc>
                <a:spcPct val="100000"/>
              </a:lnSpc>
              <a:buNone/>
              <a:defRPr lang="sv-SE" altLang="en-US" sz="6600" spc="-165" kern="0" dirty="0">
                <a:solidFill>
                  <a:srgbClr val="4B193A"/>
                </a:solidFill>
                <a:latin typeface="+mj-lt" pitchFamily="34" charset="0"/>
                <a:ea typeface="+mj-lt" pitchFamily="34" charset="-122"/>
                <a:cs typeface="+mj-lt" pitchFamily="34" charset="-120"/>
              </a:defRPr>
            </a:lvl1pPr>
          </a:lstStyle>
          <a:p>
            <a:pPr algn="l" indent="0" marL="0">
              <a:lnSpc>
                <a:spcPct val="100000"/>
              </a:lnSpc>
              <a:buNone/>
            </a:pPr>
            <a:r>
              <a:rPr lang="sv-SE" altLang="en-US" sz="6600" spc="-165" kern="0" dirty="0">
                <a:solidFill>
                  <a:srgbClr val="4B193A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00</a:t>
            </a:r>
            <a:endParaRPr lang="sv-SE" sz="6600" dirty="0"/>
          </a:p>
        </p:txBody>
      </p:sp>
      <p:sp>
        <p:nvSpPr>
          <p:cNvPr id="6" name="Text 1"/>
          <p:cNvSpPr/>
          <p:nvPr>
            <p:ph idx="104" type="body" hasCustomPrompt="1"/>
          </p:nvPr>
        </p:nvSpPr>
        <p:spPr>
          <a:xfrm>
            <a:off x="929945" y="4434840"/>
            <a:ext cx="283464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sv-SE" altLang="en-US" sz="1600" dirty="0">
                <a:solidFill>
                  <a:srgbClr val="4B193A"/>
                </a:solidFill>
              </a:defRPr>
            </a:lvl1pPr>
          </a:lstStyle>
          <a:p>
            <a:pPr indent="0" marL="0">
              <a:buNone/>
            </a:pPr>
            <a:r>
              <a:rPr lang="sv-SE" altLang="en-US" sz="1600" dirty="0">
                <a:solidFill>
                  <a:srgbClr val="4B193A"/>
                </a:solidFill>
              </a:rPr>
              <a:t>Förklaring</a:t>
            </a:r>
            <a:endParaRPr lang="sv-SE" sz="1600" dirty="0"/>
          </a:p>
        </p:txBody>
      </p:sp>
      <p:sp>
        <p:nvSpPr>
          <p:cNvPr id="7" name="Tonpar 2"/>
          <p:cNvSpPr/>
          <p:nvPr/>
        </p:nvSpPr>
        <p:spPr>
          <a:xfrm>
            <a:off x="4358945" y="2697480"/>
            <a:ext cx="3474720" cy="3017520"/>
          </a:xfrm>
          <a:prstGeom prst="rect">
            <a:avLst/>
          </a:prstGeom>
          <a:solidFill>
            <a:srgbClr val="B1DFF3"/>
          </a:solidFill>
          <a:ln/>
        </p:spPr>
      </p:sp>
      <p:sp>
        <p:nvSpPr>
          <p:cNvPr id="8" name="Text 2"/>
          <p:cNvSpPr/>
          <p:nvPr>
            <p:ph idx="106" type="body" hasCustomPrompt="1"/>
          </p:nvPr>
        </p:nvSpPr>
        <p:spPr>
          <a:xfrm>
            <a:off x="4678985" y="3017520"/>
            <a:ext cx="283464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lnSpc>
                <a:spcPct val="100000"/>
              </a:lnSpc>
              <a:buNone/>
              <a:defRPr lang="sv-SE" altLang="en-US" sz="6600" spc="-165" kern="0" dirty="0">
                <a:solidFill>
                  <a:srgbClr val="123C52"/>
                </a:solidFill>
                <a:latin typeface="+mj-lt" pitchFamily="34" charset="0"/>
                <a:ea typeface="+mj-lt" pitchFamily="34" charset="-122"/>
                <a:cs typeface="+mj-lt" pitchFamily="34" charset="-120"/>
              </a:defRPr>
            </a:lvl1pPr>
          </a:lstStyle>
          <a:p>
            <a:pPr algn="l" indent="0" marL="0">
              <a:lnSpc>
                <a:spcPct val="100000"/>
              </a:lnSpc>
              <a:buNone/>
            </a:pPr>
            <a:r>
              <a:rPr lang="sv-SE" altLang="en-US" sz="6600" spc="-165" kern="0" dirty="0">
                <a:solidFill>
                  <a:srgbClr val="123C5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00</a:t>
            </a:r>
            <a:endParaRPr lang="sv-SE" sz="6600" dirty="0"/>
          </a:p>
        </p:txBody>
      </p:sp>
      <p:sp>
        <p:nvSpPr>
          <p:cNvPr id="9" name="Text 2"/>
          <p:cNvSpPr/>
          <p:nvPr>
            <p:ph idx="107" type="body" hasCustomPrompt="1"/>
          </p:nvPr>
        </p:nvSpPr>
        <p:spPr>
          <a:xfrm>
            <a:off x="4678985" y="4434840"/>
            <a:ext cx="283464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sv-SE" altLang="en-US" sz="1600" dirty="0">
                <a:solidFill>
                  <a:srgbClr val="123C52"/>
                </a:solidFill>
              </a:defRPr>
            </a:lvl1pPr>
          </a:lstStyle>
          <a:p>
            <a:pPr indent="0" marL="0">
              <a:buNone/>
            </a:pPr>
            <a:r>
              <a:rPr lang="sv-SE" altLang="en-US" sz="1600" dirty="0">
                <a:solidFill>
                  <a:srgbClr val="123C52"/>
                </a:solidFill>
              </a:rPr>
              <a:t>Förklaring</a:t>
            </a:r>
            <a:endParaRPr lang="sv-SE" sz="1600" dirty="0"/>
          </a:p>
        </p:txBody>
      </p:sp>
      <p:sp>
        <p:nvSpPr>
          <p:cNvPr id="10" name="Tonpar 3"/>
          <p:cNvSpPr/>
          <p:nvPr/>
        </p:nvSpPr>
        <p:spPr>
          <a:xfrm>
            <a:off x="8107985" y="2697480"/>
            <a:ext cx="3474720" cy="3017520"/>
          </a:xfrm>
          <a:prstGeom prst="rect">
            <a:avLst/>
          </a:prstGeom>
          <a:solidFill>
            <a:srgbClr val="BCCBED"/>
          </a:solidFill>
          <a:ln/>
        </p:spPr>
      </p:sp>
      <p:sp>
        <p:nvSpPr>
          <p:cNvPr id="11" name="Text 3"/>
          <p:cNvSpPr/>
          <p:nvPr>
            <p:ph idx="109" type="body" hasCustomPrompt="1"/>
          </p:nvPr>
        </p:nvSpPr>
        <p:spPr>
          <a:xfrm>
            <a:off x="8428025" y="3017520"/>
            <a:ext cx="283464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lnSpc>
                <a:spcPct val="100000"/>
              </a:lnSpc>
              <a:buNone/>
              <a:defRPr lang="sv-SE" altLang="en-US" sz="6600" spc="-165" kern="0" dirty="0">
                <a:solidFill>
                  <a:srgbClr val="1E2B50"/>
                </a:solidFill>
                <a:latin typeface="+mj-lt" pitchFamily="34" charset="0"/>
                <a:ea typeface="+mj-lt" pitchFamily="34" charset="-122"/>
                <a:cs typeface="+mj-lt" pitchFamily="34" charset="-120"/>
              </a:defRPr>
            </a:lvl1pPr>
          </a:lstStyle>
          <a:p>
            <a:pPr algn="l" indent="0" marL="0">
              <a:lnSpc>
                <a:spcPct val="100000"/>
              </a:lnSpc>
              <a:buNone/>
            </a:pPr>
            <a:r>
              <a:rPr lang="sv-SE" altLang="en-US" sz="6600" spc="-165" kern="0" dirty="0">
                <a:solidFill>
                  <a:srgbClr val="1E2B50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00</a:t>
            </a:r>
            <a:endParaRPr lang="sv-SE" sz="6600" dirty="0"/>
          </a:p>
        </p:txBody>
      </p:sp>
      <p:sp>
        <p:nvSpPr>
          <p:cNvPr id="12" name="Text 3"/>
          <p:cNvSpPr/>
          <p:nvPr>
            <p:ph idx="110" type="body" hasCustomPrompt="1"/>
          </p:nvPr>
        </p:nvSpPr>
        <p:spPr>
          <a:xfrm>
            <a:off x="8428025" y="4434840"/>
            <a:ext cx="283464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sv-SE" altLang="en-US" sz="1600" dirty="0">
                <a:solidFill>
                  <a:srgbClr val="1E2B50"/>
                </a:solidFill>
              </a:defRPr>
            </a:lvl1pPr>
          </a:lstStyle>
          <a:p>
            <a:pPr indent="0" marL="0">
              <a:buNone/>
            </a:pPr>
            <a:r>
              <a:rPr lang="sv-SE" altLang="en-US" sz="1600" dirty="0">
                <a:solidFill>
                  <a:srgbClr val="1E2B50"/>
                </a:solidFill>
              </a:rPr>
              <a:t>Förklaring</a:t>
            </a:r>
            <a:endParaRPr lang="sv-SE" sz="1600" dirty="0"/>
          </a:p>
        </p:txBody>
      </p:sp>
      <p:sp>
        <p:nvSpPr>
          <p:cNvPr id="13" name="Steget 1"/>
          <p:cNvSpPr/>
          <p:nvPr/>
        </p:nvSpPr>
        <p:spPr>
          <a:xfrm>
            <a:off x="609905" y="6163056"/>
            <a:ext cx="77724" cy="77724"/>
          </a:xfrm>
          <a:prstGeom prst="rect">
            <a:avLst/>
          </a:prstGeom>
          <a:solidFill>
            <a:schemeClr val="accent6"/>
          </a:solidFill>
          <a:ln/>
        </p:spPr>
      </p:sp>
      <p:sp>
        <p:nvSpPr>
          <p:cNvPr id="14" name="Steget 2"/>
          <p:cNvSpPr/>
          <p:nvPr/>
        </p:nvSpPr>
        <p:spPr>
          <a:xfrm>
            <a:off x="716775" y="6163056"/>
            <a:ext cx="77724" cy="77724"/>
          </a:xfrm>
          <a:prstGeom prst="rect">
            <a:avLst/>
          </a:prstGeom>
          <a:solidFill>
            <a:schemeClr val="accent3"/>
          </a:solidFill>
          <a:ln/>
        </p:spPr>
      </p:sp>
      <p:sp>
        <p:nvSpPr>
          <p:cNvPr id="15" name="Steget 3"/>
          <p:cNvSpPr/>
          <p:nvPr/>
        </p:nvSpPr>
        <p:spPr>
          <a:xfrm>
            <a:off x="716775" y="6269927"/>
            <a:ext cx="77724" cy="77724"/>
          </a:xfrm>
          <a:prstGeom prst="rect">
            <a:avLst/>
          </a:prstGeom>
          <a:solidFill>
            <a:schemeClr val="accent4"/>
          </a:solidFill>
          <a:ln/>
        </p:spPr>
      </p:sp>
      <p:sp>
        <p:nvSpPr>
          <p:cNvPr id="16" name="Steget 4"/>
          <p:cNvSpPr/>
          <p:nvPr/>
        </p:nvSpPr>
        <p:spPr>
          <a:xfrm>
            <a:off x="823646" y="6269927"/>
            <a:ext cx="77724" cy="77724"/>
          </a:xfrm>
          <a:prstGeom prst="rect">
            <a:avLst/>
          </a:prstGeom>
          <a:solidFill>
            <a:schemeClr val="accent2"/>
          </a:solidFill>
          <a:ln/>
        </p:spPr>
      </p:sp>
      <p:sp>
        <p:nvSpPr>
          <p:cNvPr id="17" name="Steget 5"/>
          <p:cNvSpPr/>
          <p:nvPr/>
        </p:nvSpPr>
        <p:spPr>
          <a:xfrm>
            <a:off x="823646" y="6376797"/>
            <a:ext cx="77724" cy="77724"/>
          </a:xfrm>
          <a:prstGeom prst="rect">
            <a:avLst/>
          </a:prstGeom>
          <a:solidFill>
            <a:schemeClr val="accent5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67390" y="6199632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D6576"/>
                </a:solidFill>
                <a:latin typeface="JetBrains Mono"/>
                <a:ea typeface="JetBrains Mono"/>
                <a:cs typeface="JetBrains Mono"/>
              </a:defRPr>
            </a:lvl1pPr>
          </a:lstStyle>
          <a:p>
            <a:pPr algn="r"/>
            <a:fld id="{F7021451-1387-4CA6-816F-3879F97B5CBC}" type="slidenum">
              <a:rPr b="1" lang="en-US"/>
              <a:t>1006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 OCH TEXT">
    <p:bg>
      <p:bgPr>
        <a:solidFill>
          <a:schemeClr val="bg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yta"/>
          <p:cNvSpPr/>
          <p:nvPr/>
        </p:nvSpPr>
        <p:spPr>
          <a:xfrm>
            <a:off x="0" y="0"/>
            <a:ext cx="6095848" cy="6858000"/>
          </a:xfrm>
          <a:prstGeom prst="rect">
            <a:avLst/>
          </a:prstGeom>
          <a:solidFill>
            <a:srgbClr val="EEECF0"/>
          </a:solidFill>
          <a:ln/>
        </p:spPr>
      </p:sp>
      <p:sp>
        <p:nvSpPr>
          <p:cNvPr id="3" name="Text 1"/>
          <p:cNvSpPr/>
          <p:nvPr>
            <p:ph idx="101" hasCustomPrompt="1"/>
          </p:nvPr>
        </p:nvSpPr>
        <p:spPr>
          <a:xfrm>
            <a:off x="0" y="0"/>
            <a:ext cx="6095848" cy="68580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dirty="0"/>
            </a:lvl1pPr>
          </a:lstStyle>
          <a:p>
            <a:pPr indent="0" marL="0">
              <a:buNone/>
            </a:pPr>
            <a:r>
              <a:rPr lang="en-US" dirty="0">
                <a:solidFill>
                  <a:srgbClr val="000000"/>
                </a:solidFill>
              </a:rPr>
              <a:t>Dra in en bild här</a:t>
            </a:r>
            <a:endParaRPr lang="en-US" dirty="0"/>
          </a:p>
        </p:txBody>
      </p:sp>
      <p:sp>
        <p:nvSpPr>
          <p:cNvPr id="4" name="Text 1"/>
          <p:cNvSpPr/>
          <p:nvPr>
            <p:ph idx="102" type="body" hasCustomPrompt="1"/>
          </p:nvPr>
        </p:nvSpPr>
        <p:spPr>
          <a:xfrm>
            <a:off x="6766560" y="609905"/>
            <a:ext cx="4818888" cy="292608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sv-SE" altLang="en-US" sz="1100" b="1" spc="130" kern="0" dirty="0">
                <a:solidFill>
                  <a:srgbClr val="8A246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defRPr>
            </a:lvl1pPr>
          </a:lstStyle>
          <a:p>
            <a:pPr indent="0" marL="0">
              <a:buNone/>
            </a:pPr>
            <a:r>
              <a:rPr lang="sv-SE" altLang="en-US" sz="1100" b="1" spc="130" kern="0" dirty="0">
                <a:solidFill>
                  <a:srgbClr val="8A246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ETIKETT</a:t>
            </a:r>
            <a:endParaRPr lang="sv-SE" sz="1100" dirty="0"/>
          </a:p>
        </p:txBody>
      </p:sp>
      <p:sp>
        <p:nvSpPr>
          <p:cNvPr id="5" name="Text 1"/>
          <p:cNvSpPr/>
          <p:nvPr>
            <p:ph idx="103" type="title" hasCustomPrompt="1"/>
          </p:nvPr>
        </p:nvSpPr>
        <p:spPr>
          <a:xfrm>
            <a:off x="6766560" y="960120"/>
            <a:ext cx="4818888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lnSpc>
                <a:spcPct val="92000"/>
              </a:lnSpc>
              <a:buNone/>
              <a:defRPr lang="sv-SE" altLang="en-US" sz="3600" spc="-90" kern="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defRPr>
            </a:lvl1pPr>
          </a:lstStyle>
          <a:p>
            <a:pPr algn="l" indent="0" marL="0">
              <a:lnSpc>
                <a:spcPct val="92000"/>
              </a:lnSpc>
              <a:buNone/>
            </a:pPr>
            <a:r>
              <a:rPr lang="sv-SE" altLang="en-US" sz="3600" spc="-90" kern="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Rubrik</a:t>
            </a:r>
            <a:endParaRPr lang="sv-SE" sz="3600" dirty="0"/>
          </a:p>
        </p:txBody>
      </p:sp>
      <p:sp>
        <p:nvSpPr>
          <p:cNvPr id="6" name="Text 1"/>
          <p:cNvSpPr/>
          <p:nvPr>
            <p:ph idx="104" type="body" hasCustomPrompt="1"/>
          </p:nvPr>
        </p:nvSpPr>
        <p:spPr>
          <a:xfrm>
            <a:off x="6766560" y="2514600"/>
            <a:ext cx="4818888" cy="32918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spcAft>
                <a:spcPts val="800"/>
              </a:spcAft>
              <a:buNone/>
              <a:defRPr lang="sv-SE" altLang="en-US" sz="1800" dirty="0">
                <a:solidFill>
                  <a:schemeClr val="tx1"/>
                </a:solidFill>
              </a:defRPr>
            </a:lvl1pPr>
          </a:lstStyle>
          <a:p>
            <a:pPr indent="0" marL="0">
              <a:spcAft>
                <a:spcPts val="800"/>
              </a:spcAft>
              <a:buNone/>
            </a:pPr>
            <a:r>
              <a:rPr lang="sv-SE" altLang="en-US" sz="1800" dirty="0">
                <a:solidFill>
                  <a:schemeClr val="tx1"/>
                </a:solidFill>
              </a:rPr>
              <a:t>Text</a:t>
            </a:r>
            <a:endParaRPr lang="sv-SE" sz="1800" dirty="0"/>
          </a:p>
        </p:txBody>
      </p:sp>
      <p:sp>
        <p:nvSpPr>
          <p:cNvPr id="7" name="Steget 1"/>
          <p:cNvSpPr/>
          <p:nvPr/>
        </p:nvSpPr>
        <p:spPr>
          <a:xfrm>
            <a:off x="6766560" y="6163056"/>
            <a:ext cx="77724" cy="77724"/>
          </a:xfrm>
          <a:prstGeom prst="rect">
            <a:avLst/>
          </a:prstGeom>
          <a:solidFill>
            <a:schemeClr val="accent6"/>
          </a:solidFill>
          <a:ln/>
        </p:spPr>
      </p:sp>
      <p:sp>
        <p:nvSpPr>
          <p:cNvPr id="8" name="Steget 2"/>
          <p:cNvSpPr/>
          <p:nvPr/>
        </p:nvSpPr>
        <p:spPr>
          <a:xfrm>
            <a:off x="6873431" y="6163056"/>
            <a:ext cx="77724" cy="77724"/>
          </a:xfrm>
          <a:prstGeom prst="rect">
            <a:avLst/>
          </a:prstGeom>
          <a:solidFill>
            <a:schemeClr val="accent3"/>
          </a:solidFill>
          <a:ln/>
        </p:spPr>
      </p:sp>
      <p:sp>
        <p:nvSpPr>
          <p:cNvPr id="9" name="Steget 3"/>
          <p:cNvSpPr/>
          <p:nvPr/>
        </p:nvSpPr>
        <p:spPr>
          <a:xfrm>
            <a:off x="6873431" y="6269927"/>
            <a:ext cx="77724" cy="77724"/>
          </a:xfrm>
          <a:prstGeom prst="rect">
            <a:avLst/>
          </a:prstGeom>
          <a:solidFill>
            <a:schemeClr val="accent4"/>
          </a:solidFill>
          <a:ln/>
        </p:spPr>
      </p:sp>
      <p:sp>
        <p:nvSpPr>
          <p:cNvPr id="10" name="Steget 4"/>
          <p:cNvSpPr/>
          <p:nvPr/>
        </p:nvSpPr>
        <p:spPr>
          <a:xfrm>
            <a:off x="6980301" y="6269927"/>
            <a:ext cx="77724" cy="77724"/>
          </a:xfrm>
          <a:prstGeom prst="rect">
            <a:avLst/>
          </a:prstGeom>
          <a:solidFill>
            <a:schemeClr val="accent2"/>
          </a:solidFill>
          <a:ln/>
        </p:spPr>
      </p:sp>
      <p:sp>
        <p:nvSpPr>
          <p:cNvPr id="11" name="Steget 5"/>
          <p:cNvSpPr/>
          <p:nvPr/>
        </p:nvSpPr>
        <p:spPr>
          <a:xfrm>
            <a:off x="6980301" y="6376797"/>
            <a:ext cx="77724" cy="77724"/>
          </a:xfrm>
          <a:prstGeom prst="rect">
            <a:avLst/>
          </a:prstGeom>
          <a:solidFill>
            <a:schemeClr val="accent5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67390" y="6199632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D6576"/>
                </a:solidFill>
                <a:latin typeface="JetBrains Mono"/>
                <a:ea typeface="JetBrains Mono"/>
                <a:cs typeface="JetBrains Mono"/>
              </a:defRPr>
            </a:lvl1pPr>
          </a:lstStyle>
          <a:p>
            <a:pPr algn="r"/>
            <a:fld id="{F7021451-1387-4CA6-816F-3879F97B5CBC}" type="slidenum">
              <a:rPr b="1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AST RUBRIK">
    <p:bg>
      <p:bgPr>
        <a:solidFill>
          <a:schemeClr val="bg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609905" y="609905"/>
            <a:ext cx="10972800" cy="292608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sv-SE" altLang="en-US" sz="1100" b="1" spc="130" kern="0" dirty="0">
                <a:solidFill>
                  <a:srgbClr val="8A246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defRPr>
            </a:lvl1pPr>
          </a:lstStyle>
          <a:p>
            <a:pPr indent="0" marL="0">
              <a:buNone/>
            </a:pPr>
            <a:r>
              <a:rPr lang="sv-SE" altLang="en-US" sz="1100" b="1" spc="130" kern="0" dirty="0">
                <a:solidFill>
                  <a:srgbClr val="8A246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ETIKETT</a:t>
            </a:r>
            <a:endParaRPr lang="sv-SE" sz="11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609905" y="960120"/>
            <a:ext cx="1097280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lnSpc>
                <a:spcPct val="92000"/>
              </a:lnSpc>
              <a:buNone/>
              <a:defRPr lang="sv-SE" altLang="en-US" sz="4000" spc="-100" kern="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defRPr>
            </a:lvl1pPr>
          </a:lstStyle>
          <a:p>
            <a:pPr algn="l" indent="0" marL="0">
              <a:lnSpc>
                <a:spcPct val="92000"/>
              </a:lnSpc>
              <a:buNone/>
            </a:pPr>
            <a:r>
              <a:rPr lang="sv-SE" altLang="en-US" sz="4000" spc="-100" kern="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Rubrik</a:t>
            </a:r>
            <a:endParaRPr lang="sv-SE" sz="4000" dirty="0"/>
          </a:p>
        </p:txBody>
      </p:sp>
      <p:sp>
        <p:nvSpPr>
          <p:cNvPr id="4" name="Steget 1"/>
          <p:cNvSpPr/>
          <p:nvPr/>
        </p:nvSpPr>
        <p:spPr>
          <a:xfrm>
            <a:off x="609905" y="6163056"/>
            <a:ext cx="77724" cy="77724"/>
          </a:xfrm>
          <a:prstGeom prst="rect">
            <a:avLst/>
          </a:prstGeom>
          <a:solidFill>
            <a:schemeClr val="accent6"/>
          </a:solidFill>
          <a:ln/>
        </p:spPr>
      </p:sp>
      <p:sp>
        <p:nvSpPr>
          <p:cNvPr id="5" name="Steget 2"/>
          <p:cNvSpPr/>
          <p:nvPr/>
        </p:nvSpPr>
        <p:spPr>
          <a:xfrm>
            <a:off x="716775" y="6163056"/>
            <a:ext cx="77724" cy="77724"/>
          </a:xfrm>
          <a:prstGeom prst="rect">
            <a:avLst/>
          </a:prstGeom>
          <a:solidFill>
            <a:schemeClr val="accent3"/>
          </a:solidFill>
          <a:ln/>
        </p:spPr>
      </p:sp>
      <p:sp>
        <p:nvSpPr>
          <p:cNvPr id="6" name="Steget 3"/>
          <p:cNvSpPr/>
          <p:nvPr/>
        </p:nvSpPr>
        <p:spPr>
          <a:xfrm>
            <a:off x="716775" y="6269927"/>
            <a:ext cx="77724" cy="77724"/>
          </a:xfrm>
          <a:prstGeom prst="rect">
            <a:avLst/>
          </a:prstGeom>
          <a:solidFill>
            <a:schemeClr val="accent4"/>
          </a:solidFill>
          <a:ln/>
        </p:spPr>
      </p:sp>
      <p:sp>
        <p:nvSpPr>
          <p:cNvPr id="7" name="Steget 4"/>
          <p:cNvSpPr/>
          <p:nvPr/>
        </p:nvSpPr>
        <p:spPr>
          <a:xfrm>
            <a:off x="823646" y="6269927"/>
            <a:ext cx="77724" cy="77724"/>
          </a:xfrm>
          <a:prstGeom prst="rect">
            <a:avLst/>
          </a:prstGeom>
          <a:solidFill>
            <a:schemeClr val="accent2"/>
          </a:solidFill>
          <a:ln/>
        </p:spPr>
      </p:sp>
      <p:sp>
        <p:nvSpPr>
          <p:cNvPr id="8" name="Steget 5"/>
          <p:cNvSpPr/>
          <p:nvPr/>
        </p:nvSpPr>
        <p:spPr>
          <a:xfrm>
            <a:off x="823646" y="6376797"/>
            <a:ext cx="77724" cy="77724"/>
          </a:xfrm>
          <a:prstGeom prst="rect">
            <a:avLst/>
          </a:prstGeom>
          <a:solidFill>
            <a:schemeClr val="accent5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67390" y="6199632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D6576"/>
                </a:solidFill>
                <a:latin typeface="JetBrains Mono"/>
                <a:ea typeface="JetBrains Mono"/>
                <a:cs typeface="JetBrains Mono"/>
              </a:defRPr>
            </a:lvl1pPr>
          </a:lstStyle>
          <a:p>
            <a:pPr algn="r"/>
            <a:fld id="{F7021451-1387-4CA6-816F-3879F97B5CBC}" type="slidenum">
              <a:rPr b="1" lang="en-US"/>
              <a:t>1008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ÅSTÅENDE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609905" y="609905"/>
            <a:ext cx="6400800" cy="292608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sv-SE" altLang="en-US" sz="1100" b="1" spc="130" kern="0" dirty="0">
                <a:solidFill>
                  <a:srgbClr val="EBB2D5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defRPr>
            </a:lvl1pPr>
          </a:lstStyle>
          <a:p>
            <a:pPr indent="0" marL="0">
              <a:buNone/>
            </a:pPr>
            <a:r>
              <a:rPr lang="sv-SE" altLang="en-US" sz="1100" b="1" spc="130" kern="0" dirty="0">
                <a:solidFill>
                  <a:srgbClr val="EBB2D5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ETIKETT</a:t>
            </a:r>
            <a:endParaRPr lang="sv-SE" sz="11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609905" y="1463040"/>
            <a:ext cx="10241280" cy="32918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lnSpc>
                <a:spcPct val="92000"/>
              </a:lnSpc>
              <a:buNone/>
              <a:defRPr lang="sv-SE" altLang="en-US" sz="5400" spc="-135" kern="0" dirty="0">
                <a:solidFill>
                  <a:schemeClr val="bg2"/>
                </a:solidFill>
                <a:latin typeface="+mj-lt" pitchFamily="34" charset="0"/>
                <a:ea typeface="+mj-lt" pitchFamily="34" charset="-122"/>
                <a:cs typeface="+mj-lt" pitchFamily="34" charset="-120"/>
              </a:defRPr>
            </a:lvl1pPr>
          </a:lstStyle>
          <a:p>
            <a:pPr algn="l" indent="0" marL="0">
              <a:lnSpc>
                <a:spcPct val="92000"/>
              </a:lnSpc>
              <a:buNone/>
            </a:pPr>
            <a:r>
              <a:rPr lang="sv-SE" altLang="en-US" sz="5400" spc="-135" kern="0" dirty="0">
                <a:solidFill>
                  <a:schemeClr val="bg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Påstående</a:t>
            </a:r>
            <a:endParaRPr lang="sv-SE" sz="54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609905" y="5029200"/>
            <a:ext cx="7315200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sv-SE" altLang="en-US" sz="1600" dirty="0">
                <a:solidFill>
                  <a:srgbClr val="A9A3B4"/>
                </a:solidFill>
              </a:defRPr>
            </a:lvl1pPr>
          </a:lstStyle>
          <a:p>
            <a:pPr indent="0" marL="0">
              <a:buNone/>
            </a:pPr>
            <a:r>
              <a:rPr lang="sv-SE" altLang="en-US" sz="1600" dirty="0">
                <a:solidFill>
                  <a:srgbClr val="A9A3B4"/>
                </a:solidFill>
              </a:rPr>
              <a:t>Källa eller avsändare</a:t>
            </a:r>
            <a:endParaRPr lang="sv-SE" sz="1600" dirty="0"/>
          </a:p>
        </p:txBody>
      </p:sp>
      <p:sp>
        <p:nvSpPr>
          <p:cNvPr id="5" name="Steget 1"/>
          <p:cNvSpPr/>
          <p:nvPr/>
        </p:nvSpPr>
        <p:spPr>
          <a:xfrm>
            <a:off x="609905" y="6163056"/>
            <a:ext cx="77724" cy="77724"/>
          </a:xfrm>
          <a:prstGeom prst="rect">
            <a:avLst/>
          </a:prstGeom>
          <a:solidFill>
            <a:schemeClr val="bg1"/>
          </a:solidFill>
          <a:ln/>
        </p:spPr>
      </p:sp>
      <p:sp>
        <p:nvSpPr>
          <p:cNvPr id="6" name="Steget 2"/>
          <p:cNvSpPr/>
          <p:nvPr/>
        </p:nvSpPr>
        <p:spPr>
          <a:xfrm>
            <a:off x="716775" y="6163056"/>
            <a:ext cx="77724" cy="77724"/>
          </a:xfrm>
          <a:prstGeom prst="rect">
            <a:avLst/>
          </a:prstGeom>
          <a:solidFill>
            <a:schemeClr val="bg1"/>
          </a:solidFill>
          <a:ln/>
        </p:spPr>
      </p:sp>
      <p:sp>
        <p:nvSpPr>
          <p:cNvPr id="7" name="Steget 3"/>
          <p:cNvSpPr/>
          <p:nvPr/>
        </p:nvSpPr>
        <p:spPr>
          <a:xfrm>
            <a:off x="716775" y="6269927"/>
            <a:ext cx="77724" cy="77724"/>
          </a:xfrm>
          <a:prstGeom prst="rect">
            <a:avLst/>
          </a:prstGeom>
          <a:solidFill>
            <a:schemeClr val="bg1"/>
          </a:solidFill>
          <a:ln/>
        </p:spPr>
      </p:sp>
      <p:sp>
        <p:nvSpPr>
          <p:cNvPr id="8" name="Steget 4"/>
          <p:cNvSpPr/>
          <p:nvPr/>
        </p:nvSpPr>
        <p:spPr>
          <a:xfrm>
            <a:off x="823646" y="6269927"/>
            <a:ext cx="77724" cy="77724"/>
          </a:xfrm>
          <a:prstGeom prst="rect">
            <a:avLst/>
          </a:prstGeom>
          <a:solidFill>
            <a:schemeClr val="bg1"/>
          </a:solidFill>
          <a:ln/>
        </p:spPr>
      </p:sp>
      <p:sp>
        <p:nvSpPr>
          <p:cNvPr id="9" name="Steget 5"/>
          <p:cNvSpPr/>
          <p:nvPr/>
        </p:nvSpPr>
        <p:spPr>
          <a:xfrm>
            <a:off x="823646" y="6376797"/>
            <a:ext cx="77724" cy="77724"/>
          </a:xfrm>
          <a:prstGeom prst="rect">
            <a:avLst/>
          </a:prstGeom>
          <a:solidFill>
            <a:schemeClr val="bg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67390" y="6199632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A9A3B4"/>
                </a:solidFill>
                <a:latin typeface="JetBrains Mono"/>
                <a:ea typeface="JetBrains Mono"/>
                <a:cs typeface="JetBrains Mono"/>
              </a:defRPr>
            </a:lvl1pPr>
          </a:lstStyle>
          <a:p>
            <a:pPr algn="r"/>
            <a:fld id="{F7021451-1387-4CA6-816F-3879F97B5CBC}" type="slidenum">
              <a:rPr b="1" lang="en-US"/>
              <a:t>1009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UT">
    <p:bg>
      <p:bgPr>
        <a:solidFill>
          <a:schemeClr val="accen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09905" y="1737360"/>
            <a:ext cx="7315200" cy="23774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lnSpc>
                <a:spcPct val="92000"/>
              </a:lnSpc>
              <a:buNone/>
              <a:defRPr lang="sv-SE" altLang="en-US" sz="12000" spc="-300" kern="0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defRPr>
            </a:lvl1pPr>
          </a:lstStyle>
          <a:p>
            <a:pPr algn="l" indent="0" marL="0">
              <a:lnSpc>
                <a:spcPct val="92000"/>
              </a:lnSpc>
              <a:buNone/>
            </a:pPr>
            <a:r>
              <a:rPr lang="sv-SE" altLang="en-US" sz="12000" spc="-300" kern="0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Tack.</a:t>
            </a:r>
            <a:endParaRPr lang="sv-SE" sz="12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609905" y="4343400"/>
            <a:ext cx="640080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sv-SE" altLang="en-US" sz="2000" dirty="0">
                <a:solidFill>
                  <a:schemeClr val="bg1"/>
                </a:solidFill>
              </a:defRPr>
            </a:lvl1pPr>
          </a:lstStyle>
          <a:p>
            <a:pPr indent="0" marL="0">
              <a:buNone/>
            </a:pPr>
            <a:r>
              <a:rPr lang="sv-SE" altLang="en-US" sz="2000" dirty="0">
                <a:solidFill>
                  <a:schemeClr val="bg1"/>
                </a:solidFill>
              </a:rPr>
              <a:t>namn@exempel.se</a:t>
            </a:r>
            <a:endParaRPr lang="sv-SE" sz="2000" dirty="0"/>
          </a:p>
        </p:txBody>
      </p:sp>
      <p:pic>
        <p:nvPicPr>
          <p:cNvPr id="4" name="Image 0" descr="PALUS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905" y="5715000"/>
            <a:ext cx="2194560" cy="576717"/>
          </a:xfrm>
          <a:prstGeom prst="rect">
            <a:avLst/>
          </a:prstGeom>
        </p:spPr>
      </p:pic>
      <p:sp>
        <p:nvSpPr>
          <p:cNvPr id="5" name="Steget 1"/>
          <p:cNvSpPr/>
          <p:nvPr/>
        </p:nvSpPr>
        <p:spPr>
          <a:xfrm>
            <a:off x="8152790" y="609905"/>
            <a:ext cx="914400" cy="914400"/>
          </a:xfrm>
          <a:prstGeom prst="rect">
            <a:avLst/>
          </a:prstGeom>
          <a:solidFill>
            <a:schemeClr val="bg1"/>
          </a:solidFill>
          <a:ln/>
        </p:spPr>
      </p:sp>
      <p:sp>
        <p:nvSpPr>
          <p:cNvPr id="6" name="Steget 2"/>
          <p:cNvSpPr/>
          <p:nvPr/>
        </p:nvSpPr>
        <p:spPr>
          <a:xfrm>
            <a:off x="9410090" y="609905"/>
            <a:ext cx="914400" cy="914400"/>
          </a:xfrm>
          <a:prstGeom prst="rect">
            <a:avLst/>
          </a:prstGeom>
          <a:solidFill>
            <a:schemeClr val="bg1"/>
          </a:solidFill>
          <a:ln/>
        </p:spPr>
      </p:sp>
      <p:sp>
        <p:nvSpPr>
          <p:cNvPr id="7" name="Steget 3"/>
          <p:cNvSpPr/>
          <p:nvPr/>
        </p:nvSpPr>
        <p:spPr>
          <a:xfrm>
            <a:off x="9410090" y="1867205"/>
            <a:ext cx="914400" cy="914400"/>
          </a:xfrm>
          <a:prstGeom prst="rect">
            <a:avLst/>
          </a:prstGeom>
          <a:solidFill>
            <a:schemeClr val="bg1"/>
          </a:solidFill>
          <a:ln/>
        </p:spPr>
      </p:sp>
      <p:sp>
        <p:nvSpPr>
          <p:cNvPr id="8" name="Steget 4"/>
          <p:cNvSpPr/>
          <p:nvPr/>
        </p:nvSpPr>
        <p:spPr>
          <a:xfrm>
            <a:off x="10667390" y="1867205"/>
            <a:ext cx="914400" cy="914400"/>
          </a:xfrm>
          <a:prstGeom prst="rect">
            <a:avLst/>
          </a:prstGeom>
          <a:solidFill>
            <a:schemeClr val="bg1"/>
          </a:solidFill>
          <a:ln/>
        </p:spPr>
      </p:sp>
      <p:sp>
        <p:nvSpPr>
          <p:cNvPr id="9" name="Steget 5"/>
          <p:cNvSpPr/>
          <p:nvPr/>
        </p:nvSpPr>
        <p:spPr>
          <a:xfrm>
            <a:off x="10667390" y="3124505"/>
            <a:ext cx="914400" cy="914400"/>
          </a:xfrm>
          <a:prstGeom prst="rect">
            <a:avLst/>
          </a:prstGeom>
          <a:solidFill>
            <a:schemeClr val="bg1"/>
          </a:solidFill>
          <a:ln/>
        </p:spPr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67390" y="6245352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JetBrains Mono"/>
                <a:ea typeface="JetBrains Mono"/>
                <a:cs typeface="JetBrains Mono"/>
              </a:defRPr>
            </a:lvl1pPr>
          </a:lstStyle>
          <a:p>
            <a:pPr algn="r"/>
            <a:fld id="{F7021451-1387-4CA6-816F-3879F97B5CBC}" type="slidenum">
              <a:rPr b="1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.xml"/><Relationship Id="rId3" Type="http://schemas.openxmlformats.org/officeDocument/2006/relationships/chart" Target="../charts/char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3" type="body" hasCustomPrompt="1"/>
          </p:nvPr>
        </p:nvSpPr>
        <p:spPr>
          <a:xfrm>
            <a:off x="609905" y="2331720"/>
            <a:ext cx="5852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sv-SE" altLang="en-US" sz="1100" b="1" spc="130" kern="0" dirty="0">
                <a:solidFill>
                  <a:srgbClr val="8A246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PRESENTATION / BYT TILL DITT ÄMNE</a:t>
            </a:r>
            <a:endParaRPr lang="sv-SE" sz="1100" dirty="0"/>
          </a:p>
        </p:txBody>
      </p:sp>
      <p:sp>
        <p:nvSpPr>
          <p:cNvPr id="3" name="Text 1"/>
          <p:cNvSpPr/>
          <p:nvPr>
            <p:ph idx="104" type="title" hasCustomPrompt="1"/>
          </p:nvPr>
        </p:nvSpPr>
        <p:spPr>
          <a:xfrm>
            <a:off x="609905" y="2697480"/>
            <a:ext cx="59436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sv-SE" altLang="en-US" sz="5400" spc="-135" kern="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 klar idé.</a:t>
            </a:r>
            <a:endParaRPr lang="sv-SE" sz="5400" dirty="0"/>
          </a:p>
          <a:p>
            <a:pPr algn="l" indent="0" marL="0">
              <a:lnSpc>
                <a:spcPct val="92000"/>
              </a:lnSpc>
              <a:buNone/>
            </a:pPr>
            <a:r>
              <a:rPr lang="sv-SE" altLang="en-US" sz="5400" spc="-135" kern="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Byt till din rubrik.</a:t>
            </a:r>
            <a:endParaRPr lang="sv-SE" sz="5400" dirty="0"/>
          </a:p>
        </p:txBody>
      </p:sp>
      <p:sp>
        <p:nvSpPr>
          <p:cNvPr id="4" name="Text 1"/>
          <p:cNvSpPr/>
          <p:nvPr>
            <p:ph idx="105" type="body" hasCustomPrompt="1"/>
          </p:nvPr>
        </p:nvSpPr>
        <p:spPr>
          <a:xfrm>
            <a:off x="609905" y="4480560"/>
            <a:ext cx="5669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sv-SE" altLang="en-US" sz="1600" dirty="0">
                <a:solidFill>
                  <a:schemeClr val="tx1"/>
                </a:solidFill>
              </a:rPr>
              <a:t>Byt till en kort beskrivning av ditt innehåll.</a:t>
            </a:r>
            <a:endParaRPr lang="sv-SE" sz="1600" dirty="0"/>
          </a:p>
        </p:txBody>
      </p:sp>
      <p:sp>
        <p:nvSpPr>
          <p:cNvPr id="5" name="Text 1"/>
          <p:cNvSpPr/>
          <p:nvPr>
            <p:ph idx="106" type="body" hasCustomPrompt="1"/>
          </p:nvPr>
        </p:nvSpPr>
        <p:spPr>
          <a:xfrm>
            <a:off x="609905" y="5989320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sv-SE" altLang="en-US" sz="1200" dirty="0">
                <a:solidFill>
                  <a:schemeClr val="tx1"/>
                </a:solidFill>
              </a:rPr>
              <a:t>Ditt namn · Datum</a:t>
            </a:r>
            <a:endParaRPr lang="sv-SE" sz="1200" dirty="0"/>
          </a:p>
        </p:txBody>
      </p:sp>
      <p:sp>
        <p:nvSpPr>
          <p:cNvPr id="6" name="Text 1"/>
          <p:cNvSpPr/>
          <p:nvPr>
            <p:ph idx="107" type="body" hasCustomPrompt="1"/>
          </p:nvPr>
        </p:nvSpPr>
        <p:spPr>
          <a:xfrm>
            <a:off x="7721600" y="566928"/>
            <a:ext cx="3840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sv-SE" altLang="en-US" sz="1100" b="1" spc="130" kern="0" dirty="0">
                <a:solidFill>
                  <a:schemeClr val="bg1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AVSNITT / BYT TEXTEN</a:t>
            </a:r>
            <a:endParaRPr lang="sv-SE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67390" y="6245352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JetBrains Mono"/>
                <a:ea typeface="JetBrains Mono"/>
                <a:cs typeface="JetBrains Mono"/>
              </a:defRPr>
            </a:lvl1pPr>
          </a:lstStyle>
          <a:p>
            <a:pPr algn="r"/>
            <a:fld id="{F7021451-1387-4CA6-816F-3879F97B5CBC}" type="slidenum">
              <a:rPr b="1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609905" y="609905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sv-SE" altLang="en-US" sz="1100" b="1" spc="130" kern="0" dirty="0">
                <a:solidFill>
                  <a:srgbClr val="8A246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ANVISNING / RADERA DEN HÄR BILDEN</a:t>
            </a:r>
            <a:endParaRPr lang="sv-SE" sz="11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609905" y="960120"/>
            <a:ext cx="10972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sv-SE" altLang="en-US" sz="4000" spc="-100" kern="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Så använder du mallen</a:t>
            </a:r>
            <a:endParaRPr lang="sv-SE" sz="40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609905" y="2423160"/>
            <a:ext cx="1051560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sv-SE" altLang="en-US" sz="2000" dirty="0">
                <a:solidFill>
                  <a:schemeClr val="tx1"/>
                </a:solidFill>
              </a:rPr>
              <a:t>Välj layout per bild: titel, avsnitt, innehåll, kolumner, nyckeltal.</a:t>
            </a:r>
            <a:endParaRPr lang="sv-SE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sv-SE" altLang="en-US" sz="2000" dirty="0">
                <a:solidFill>
                  <a:schemeClr val="tx1"/>
                </a:solidFill>
              </a:rPr>
              <a:t>En tanke per bild. Högst fem korta punkter när en lista behövs.</a:t>
            </a:r>
            <a:endParaRPr lang="sv-SE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sv-SE" altLang="en-US" sz="2000" dirty="0">
                <a:solidFill>
                  <a:schemeClr val="tx1"/>
                </a:solidFill>
              </a:rPr>
              <a:t>Installera Outfit, Instrument Sans och JetBrains Mono först. De är fria (OFL).</a:t>
            </a:r>
            <a:endParaRPr lang="sv-SE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sv-SE" altLang="en-US" sz="2000" dirty="0">
                <a:solidFill>
                  <a:schemeClr val="tx1"/>
                </a:solidFill>
              </a:rPr>
              <a:t>Byt färger i temat, inte på enskilda objekt.</a:t>
            </a:r>
            <a:endParaRPr lang="sv-SE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sv-SE" altLang="en-US" sz="2000" dirty="0">
                <a:solidFill>
                  <a:schemeClr val="tx1"/>
                </a:solidFill>
              </a:rPr>
              <a:t>Radera den här bilden och exempelbilderna när du är klar.</a:t>
            </a:r>
            <a:endParaRPr lang="sv-SE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67390" y="6199632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D6576"/>
                </a:solidFill>
                <a:latin typeface="JetBrains Mono"/>
                <a:ea typeface="JetBrains Mono"/>
                <a:cs typeface="JetBrains Mono"/>
              </a:defRPr>
            </a:lvl1pPr>
          </a:lstStyle>
          <a:p>
            <a:pPr algn="r"/>
            <a:fld id="{F7021451-1387-4CA6-816F-3879F97B5CBC}" type="slidenum">
              <a:rPr b="1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609905" y="609905"/>
            <a:ext cx="6400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sv-SE" altLang="en-US" sz="1100" b="1" spc="130" kern="0" dirty="0">
                <a:solidFill>
                  <a:schemeClr val="bg1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AVSNITT 01</a:t>
            </a:r>
            <a:endParaRPr lang="sv-SE" sz="11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609905" y="2468880"/>
            <a:ext cx="73152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2000"/>
              </a:lnSpc>
              <a:buNone/>
            </a:pPr>
            <a:r>
              <a:rPr lang="sv-SE" altLang="en-US" sz="8000" spc="-200" kern="0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Ett steg i taget.</a:t>
            </a:r>
            <a:endParaRPr lang="sv-SE" sz="80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609905" y="562356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sv-SE" altLang="en-US" sz="1800" dirty="0">
                <a:solidFill>
                  <a:schemeClr val="bg1"/>
                </a:solidFill>
              </a:rPr>
              <a:t>Kort beskrivning av avsnittet.</a:t>
            </a:r>
            <a:endParaRPr lang="sv-SE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67390" y="6245352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JetBrains Mono"/>
                <a:ea typeface="JetBrains Mono"/>
                <a:cs typeface="JetBrains Mono"/>
              </a:defRPr>
            </a:lvl1pPr>
          </a:lstStyle>
          <a:p>
            <a:pPr algn="r"/>
            <a:fld id="{F7021451-1387-4CA6-816F-3879F97B5CBC}" type="slidenum">
              <a:rPr b="1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609905" y="609905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sv-SE" altLang="en-US" sz="1100" b="1" spc="130" kern="0" dirty="0">
                <a:solidFill>
                  <a:srgbClr val="8A246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JÄMFÖRELSE / BYT TEXTEN</a:t>
            </a:r>
            <a:endParaRPr lang="sv-SE" sz="11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609905" y="960120"/>
            <a:ext cx="10972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sv-SE" altLang="en-US" sz="4000" spc="-100" kern="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Två sidor av saken</a:t>
            </a:r>
            <a:endParaRPr lang="sv-SE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84225" y="2697480"/>
            <a:ext cx="4846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sv-SE" altLang="en-US" sz="2400" spc="-60" kern="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Före</a:t>
            </a:r>
            <a:endParaRPr lang="sv-SE" sz="2400" dirty="0"/>
          </a:p>
        </p:txBody>
      </p:sp>
      <p:sp>
        <p:nvSpPr>
          <p:cNvPr id="5" name="Text 2"/>
          <p:cNvSpPr/>
          <p:nvPr>
            <p:ph idx="105" type="body" hasCustomPrompt="1"/>
          </p:nvPr>
        </p:nvSpPr>
        <p:spPr>
          <a:xfrm>
            <a:off x="884225" y="3337560"/>
            <a:ext cx="484632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sv-SE" altLang="en-US" sz="1800" dirty="0">
                <a:solidFill>
                  <a:schemeClr val="tx1"/>
                </a:solidFill>
              </a:rPr>
              <a:t>Beskriv utgångsläget.</a:t>
            </a:r>
            <a:endParaRPr lang="sv-SE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sv-SE" altLang="en-US" sz="1800" dirty="0">
                <a:solidFill>
                  <a:schemeClr val="tx1"/>
                </a:solidFill>
              </a:rPr>
              <a:t>Håll punkterna korta.</a:t>
            </a:r>
            <a:endParaRPr lang="sv-SE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sv-SE" altLang="en-US" sz="1800" dirty="0">
                <a:solidFill>
                  <a:schemeClr val="tx1"/>
                </a:solidFill>
              </a:rPr>
              <a:t>Högst tre per kolumn.</a:t>
            </a:r>
            <a:endParaRPr lang="sv-SE" sz="1800" dirty="0"/>
          </a:p>
        </p:txBody>
      </p:sp>
      <p:sp>
        <p:nvSpPr>
          <p:cNvPr id="6" name="Text 2"/>
          <p:cNvSpPr/>
          <p:nvPr>
            <p:ph idx="106" type="body" hasCustomPrompt="1"/>
          </p:nvPr>
        </p:nvSpPr>
        <p:spPr>
          <a:xfrm>
            <a:off x="6462065" y="2697480"/>
            <a:ext cx="4846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sv-SE" altLang="en-US" sz="2400" spc="-60" kern="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Efter</a:t>
            </a:r>
            <a:endParaRPr lang="sv-SE" sz="2400" dirty="0"/>
          </a:p>
        </p:txBody>
      </p:sp>
      <p:sp>
        <p:nvSpPr>
          <p:cNvPr id="7" name="Text 2"/>
          <p:cNvSpPr/>
          <p:nvPr>
            <p:ph idx="107" type="body" hasCustomPrompt="1"/>
          </p:nvPr>
        </p:nvSpPr>
        <p:spPr>
          <a:xfrm>
            <a:off x="6462065" y="3337560"/>
            <a:ext cx="484632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sv-SE" altLang="en-US" sz="1800" dirty="0">
                <a:solidFill>
                  <a:schemeClr val="tx1"/>
                </a:solidFill>
              </a:rPr>
              <a:t>Beskriv resultatet.</a:t>
            </a:r>
            <a:endParaRPr lang="sv-SE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sv-SE" altLang="en-US" sz="1800" dirty="0">
                <a:solidFill>
                  <a:schemeClr val="tx1"/>
                </a:solidFill>
              </a:rPr>
              <a:t>Använd samma ordning.</a:t>
            </a:r>
            <a:endParaRPr lang="sv-SE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sv-SE" altLang="en-US" sz="1800" dirty="0">
                <a:solidFill>
                  <a:schemeClr val="tx1"/>
                </a:solidFill>
              </a:rPr>
              <a:t>Samma antal punkter.</a:t>
            </a:r>
            <a:endParaRPr lang="sv-SE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67390" y="6199632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D6576"/>
                </a:solidFill>
                <a:latin typeface="JetBrains Mono"/>
                <a:ea typeface="JetBrains Mono"/>
                <a:cs typeface="JetBrains Mono"/>
              </a:defRPr>
            </a:lvl1pPr>
          </a:lstStyle>
          <a:p>
            <a:pPr algn="r"/>
            <a:fld id="{F7021451-1387-4CA6-816F-3879F97B5CBC}" type="slidenum">
              <a:rPr b="1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609905" y="609905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sv-SE" altLang="en-US" sz="1100" b="1" spc="130" kern="0" dirty="0">
                <a:solidFill>
                  <a:srgbClr val="8A246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NYCKELTAL / BYT SIFFRORNA</a:t>
            </a:r>
            <a:endParaRPr lang="sv-SE" sz="11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609905" y="960120"/>
            <a:ext cx="10972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sv-SE" altLang="en-US" sz="4000" spc="-100" kern="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siffror att minnas</a:t>
            </a:r>
            <a:endParaRPr lang="sv-SE" sz="4000" dirty="0"/>
          </a:p>
        </p:txBody>
      </p:sp>
      <p:sp>
        <p:nvSpPr>
          <p:cNvPr id="4" name="Text 1"/>
          <p:cNvSpPr/>
          <p:nvPr>
            <p:ph idx="103" type="body" hasCustomPrompt="1"/>
          </p:nvPr>
        </p:nvSpPr>
        <p:spPr>
          <a:xfrm>
            <a:off x="929945" y="3017520"/>
            <a:ext cx="28346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sv-SE" altLang="en-US" sz="6600" spc="-165" kern="0" dirty="0">
                <a:solidFill>
                  <a:srgbClr val="4B193A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</a:t>
            </a:r>
            <a:endParaRPr lang="sv-SE" sz="6600" dirty="0"/>
          </a:p>
        </p:txBody>
      </p:sp>
      <p:sp>
        <p:nvSpPr>
          <p:cNvPr id="5" name="Text 1"/>
          <p:cNvSpPr/>
          <p:nvPr>
            <p:ph idx="104" type="body" hasCustomPrompt="1"/>
          </p:nvPr>
        </p:nvSpPr>
        <p:spPr>
          <a:xfrm>
            <a:off x="929945" y="4434840"/>
            <a:ext cx="2834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sv-SE" altLang="en-US" sz="1600" dirty="0">
                <a:solidFill>
                  <a:srgbClr val="4B193A"/>
                </a:solidFill>
              </a:rPr>
              <a:t>Byt till det siffran mäter. Håll förklaringen till en rad.</a:t>
            </a:r>
            <a:endParaRPr lang="sv-SE" sz="1600" dirty="0"/>
          </a:p>
        </p:txBody>
      </p:sp>
      <p:sp>
        <p:nvSpPr>
          <p:cNvPr id="6" name="Text 2"/>
          <p:cNvSpPr/>
          <p:nvPr>
            <p:ph idx="106" type="body" hasCustomPrompt="1"/>
          </p:nvPr>
        </p:nvSpPr>
        <p:spPr>
          <a:xfrm>
            <a:off x="4678985" y="3017520"/>
            <a:ext cx="28346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sv-SE" altLang="en-US" sz="6600" spc="-165" kern="0" dirty="0">
                <a:solidFill>
                  <a:srgbClr val="123C5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3×</a:t>
            </a:r>
            <a:endParaRPr lang="sv-SE" sz="6600" dirty="0"/>
          </a:p>
        </p:txBody>
      </p:sp>
      <p:sp>
        <p:nvSpPr>
          <p:cNvPr id="7" name="Text 2"/>
          <p:cNvSpPr/>
          <p:nvPr>
            <p:ph idx="107" type="body" hasCustomPrompt="1"/>
          </p:nvPr>
        </p:nvSpPr>
        <p:spPr>
          <a:xfrm>
            <a:off x="4678985" y="4434840"/>
            <a:ext cx="2834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sv-SE" altLang="en-US" sz="1600" dirty="0">
                <a:solidFill>
                  <a:srgbClr val="123C52"/>
                </a:solidFill>
              </a:rPr>
              <a:t>Siffran bär budskapet. Texten ger enhet och sammanhang.</a:t>
            </a:r>
            <a:endParaRPr lang="sv-SE" sz="1600" dirty="0"/>
          </a:p>
        </p:txBody>
      </p:sp>
      <p:sp>
        <p:nvSpPr>
          <p:cNvPr id="8" name="Text 3"/>
          <p:cNvSpPr/>
          <p:nvPr>
            <p:ph idx="109" type="body" hasCustomPrompt="1"/>
          </p:nvPr>
        </p:nvSpPr>
        <p:spPr>
          <a:xfrm>
            <a:off x="8428025" y="3017520"/>
            <a:ext cx="28346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sv-SE" altLang="en-US" sz="6600" spc="-165" kern="0" dirty="0">
                <a:solidFill>
                  <a:srgbClr val="1E2B50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98 %</a:t>
            </a:r>
            <a:endParaRPr lang="sv-SE" sz="6600" dirty="0"/>
          </a:p>
        </p:txBody>
      </p:sp>
      <p:sp>
        <p:nvSpPr>
          <p:cNvPr id="9" name="Text 3"/>
          <p:cNvSpPr/>
          <p:nvPr>
            <p:ph idx="110" type="body" hasCustomPrompt="1"/>
          </p:nvPr>
        </p:nvSpPr>
        <p:spPr>
          <a:xfrm>
            <a:off x="8428025" y="4434840"/>
            <a:ext cx="2834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sv-SE" altLang="en-US" sz="1600" dirty="0">
                <a:solidFill>
                  <a:srgbClr val="1E2B50"/>
                </a:solidFill>
              </a:rPr>
              <a:t>Använd högst tre nyckeltal på en bild.</a:t>
            </a:r>
            <a:endParaRPr lang="sv-SE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67390" y="6199632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D6576"/>
                </a:solidFill>
                <a:latin typeface="JetBrains Mono"/>
                <a:ea typeface="JetBrains Mono"/>
                <a:cs typeface="JetBrains Mono"/>
              </a:defRPr>
            </a:lvl1pPr>
          </a:lstStyle>
          <a:p>
            <a:pPr algn="r"/>
            <a:fld id="{F7021451-1387-4CA6-816F-3879F97B5CBC}" type="slidenum">
              <a:rPr b="1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xempelbild: Väven, ett mönster av rutor med ett vandrande Steg. Byt mot din egen bild.">    </p:cNvPr>
          <p:cNvPicPr>
            <a:picLocks noChangeAspect="1"/>
          </p:cNvPicPr>
          <p:nvPr>
            <p:ph idx="101" hasCustomPrompt="1"/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6095848" cy="6858000"/>
          </a:xfrm>
          <a:prstGeom prst="rect">
            <a:avLst/>
          </a:prstGeom>
        </p:spPr>
      </p:pic>
      <p:sp>
        <p:nvSpPr>
          <p:cNvPr id="3" name="Text 1"/>
          <p:cNvSpPr/>
          <p:nvPr>
            <p:ph idx="102" type="body" hasCustomPrompt="1"/>
          </p:nvPr>
        </p:nvSpPr>
        <p:spPr>
          <a:xfrm>
            <a:off x="6766560" y="609905"/>
            <a:ext cx="48188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sv-SE" altLang="en-US" sz="1100" b="1" spc="130" kern="0" dirty="0">
                <a:solidFill>
                  <a:srgbClr val="8A246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BILD / BYT TEXTEN</a:t>
            </a:r>
            <a:endParaRPr lang="sv-SE" sz="1100" dirty="0"/>
          </a:p>
        </p:txBody>
      </p:sp>
      <p:sp>
        <p:nvSpPr>
          <p:cNvPr id="4" name="Text 1"/>
          <p:cNvSpPr/>
          <p:nvPr>
            <p:ph idx="103" type="title" hasCustomPrompt="1"/>
          </p:nvPr>
        </p:nvSpPr>
        <p:spPr>
          <a:xfrm>
            <a:off x="6766560" y="960120"/>
            <a:ext cx="481888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sv-SE" altLang="en-US" sz="3600" spc="-90" kern="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Bilden gör halva jobbet</a:t>
            </a:r>
            <a:endParaRPr lang="sv-SE" sz="3600" dirty="0"/>
          </a:p>
        </p:txBody>
      </p:sp>
      <p:sp>
        <p:nvSpPr>
          <p:cNvPr id="5" name="Text 1"/>
          <p:cNvSpPr/>
          <p:nvPr>
            <p:ph idx="104" type="body" hasCustomPrompt="1"/>
          </p:nvPr>
        </p:nvSpPr>
        <p:spPr>
          <a:xfrm>
            <a:off x="6766560" y="2514600"/>
            <a:ext cx="4818888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sv-SE" altLang="en-US" sz="1800" dirty="0">
                <a:solidFill>
                  <a:schemeClr val="tx1"/>
                </a:solidFill>
              </a:rPr>
              <a:t>Ersätt bilden till vänster med din egen. Beskär så att den fyller hela ytan och skriv en kort alt-text.</a:t>
            </a:r>
            <a:endParaRPr lang="sv-SE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67390" y="6199632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D6576"/>
                </a:solidFill>
                <a:latin typeface="JetBrains Mono"/>
                <a:ea typeface="JetBrains Mono"/>
                <a:cs typeface="JetBrains Mono"/>
              </a:defRPr>
            </a:lvl1pPr>
          </a:lstStyle>
          <a:p>
            <a:pPr algn="r"/>
            <a:fld id="{F7021451-1387-4CA6-816F-3879F97B5CBC}" type="slidenum">
              <a:rPr b="1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609905" y="609905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sv-SE" altLang="en-US" sz="1100" b="1" spc="130" kern="0" dirty="0">
                <a:solidFill>
                  <a:srgbClr val="8A246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DIAGRAM / BYT VÄRDENA</a:t>
            </a:r>
            <a:endParaRPr lang="sv-SE" sz="11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609905" y="960120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sv-SE" altLang="en-US" sz="4000" spc="-100" kern="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Lyft en stapel, håll resten lugn</a:t>
            </a:r>
            <a:endParaRPr lang="sv-SE" sz="4000" dirty="0"/>
          </a:p>
        </p:txBody>
      </p:sp>
      <p:sp>
        <p:nvSpPr>
          <p:cNvPr id="4" name="Källa"/>
          <p:cNvSpPr txBox="1"/>
          <p:nvPr/>
        </p:nvSpPr>
        <p:spPr>
          <a:xfrm>
            <a:off x="609905" y="583387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sv-SE" altLang="en-US" sz="1200" dirty="0">
                <a:solidFill>
                  <a:srgbClr val="6D6576"/>
                </a:solidFill>
              </a:rPr>
              <a:t>Källa: byt till din källa. Ange enhet och period.</a:t>
            </a:r>
            <a:endParaRPr lang="sv-SE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67390" y="6199632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D6576"/>
                </a:solidFill>
                <a:latin typeface="JetBrains Mono"/>
                <a:ea typeface="JetBrains Mono"/>
                <a:cs typeface="JetBrains Mono"/>
              </a:defRPr>
            </a:lvl1pPr>
          </a:lstStyle>
          <a:p>
            <a:pPr algn="r"/>
            <a:fld id="{F7021451-1387-4CA6-816F-3879F97B5CBC}" type="slidenum">
              <a:rPr b="1" lang="en-US"/>
              <a:t>7</a:t>
            </a:fld>
            <a:endParaRPr lang="en-US"/>
          </a:p>
        </p:txBody>
      </p:sp>
      <p:graphicFrame>
        <p:nvGraphicFramePr>
          <p:cNvPr id="26" name="Diagram" descr="Exempeldiagram: fem staplar där den sista är lyft i magenta och övriga är neutrala. Byt värden och beskrivning."/>
          <p:cNvGraphicFramePr>
            <a:graphicFrameLocks noGrp="1"/>
          </p:cNvGraphicFramePr>
          <p:nvPr/>
        </p:nvGraphicFramePr>
        <p:xfrm>
          <a:off x="609904" y="2148840"/>
          <a:ext cx="10972800" cy="338328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609905" y="609905"/>
            <a:ext cx="6400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sv-SE" altLang="en-US" sz="1100" b="1" spc="130" kern="0" dirty="0">
                <a:solidFill>
                  <a:srgbClr val="EBB2D5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PÅSTÅENDE</a:t>
            </a:r>
            <a:endParaRPr lang="sv-SE" sz="11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609905" y="1463040"/>
            <a:ext cx="1024128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2000"/>
              </a:lnSpc>
              <a:buNone/>
            </a:pPr>
            <a:r>
              <a:rPr lang="sv-SE" altLang="en-US" sz="5400" spc="-135" kern="0" dirty="0">
                <a:solidFill>
                  <a:schemeClr val="bg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 tanke per bild, och tydlig från andra sidan rummet.</a:t>
            </a:r>
            <a:endParaRPr lang="sv-SE" sz="54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609905" y="502920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sv-SE" altLang="en-US" sz="1600" dirty="0">
                <a:solidFill>
                  <a:srgbClr val="A9A3B4"/>
                </a:solidFill>
              </a:rPr>
              <a:t>Ditt namn · Källa</a:t>
            </a:r>
            <a:endParaRPr lang="sv-SE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67390" y="6199632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A9A3B4"/>
                </a:solidFill>
                <a:latin typeface="JetBrains Mono"/>
                <a:ea typeface="JetBrains Mono"/>
                <a:cs typeface="JetBrains Mono"/>
              </a:defRPr>
            </a:lvl1pPr>
          </a:lstStyle>
          <a:p>
            <a:pPr algn="r"/>
            <a:fld id="{F7021451-1387-4CA6-816F-3879F97B5CBC}" type="slidenum">
              <a:rPr b="1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09905" y="1737360"/>
            <a:ext cx="73152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2000"/>
              </a:lnSpc>
              <a:buNone/>
            </a:pPr>
            <a:r>
              <a:rPr lang="sv-SE" altLang="en-US" sz="12000" spc="-300" kern="0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Tack.</a:t>
            </a:r>
            <a:endParaRPr lang="sv-SE" sz="12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609905" y="4343400"/>
            <a:ext cx="6400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sv-SE" altLang="en-US" sz="2000" dirty="0">
                <a:solidFill>
                  <a:schemeClr val="bg1"/>
                </a:solidFill>
              </a:rPr>
              <a:t>namn@exempel.se</a:t>
            </a:r>
            <a:endParaRPr lang="sv-SE" sz="2000" dirty="0"/>
          </a:p>
          <a:p>
            <a:pPr indent="0" marL="0">
              <a:buNone/>
            </a:pPr>
            <a:r>
              <a:rPr lang="sv-SE" altLang="en-US" sz="2000" dirty="0">
                <a:solidFill>
                  <a:schemeClr val="bg1"/>
                </a:solidFill>
              </a:rPr>
              <a:t>palusa.se</a:t>
            </a:r>
            <a:endParaRPr lang="sv-SE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ALUSA 3.0">
  <a:themeElements>
    <a:clrScheme name="PALUSA 3.0">
      <a:dk1>
        <a:srgbClr val="272330"/>
      </a:dk1>
      <a:lt1>
        <a:srgbClr val="FFFFFF"/>
      </a:lt1>
      <a:dk2>
        <a:srgbClr val="121019"/>
      </a:dk2>
      <a:lt2>
        <a:srgbClr val="F7F5F2"/>
      </a:lt2>
      <a:accent1>
        <a:srgbClr val="C0338B"/>
      </a:accent1>
      <a:accent2>
        <a:srgbClr val="2EAAE1"/>
      </a:accent2>
      <a:accent3>
        <a:srgbClr val="564797"/>
      </a:accent3>
      <a:accent4>
        <a:srgbClr val="3F59A5"/>
      </a:accent4>
      <a:accent5>
        <a:srgbClr val="66B659"/>
      </a:accent5>
      <a:accent6>
        <a:srgbClr val="E62044"/>
      </a:accent6>
      <a:hlink>
        <a:srgbClr val="8A2464"/>
      </a:hlink>
      <a:folHlink>
        <a:srgbClr val="564797"/>
      </a:folHlink>
    </a:clrScheme>
    <a:fontScheme name="PALUSA 3.0">
      <a:majorFont>
        <a:latin typeface="Outfit ExtraBold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nstrument San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PALUSA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PALUSA presentationsmall</dc:title>
  <dc:subject>Presentationsmall i PALUSAs grafiska profil 3.0</dc:subject>
  <dc:creator>PALUSA</dc:creator>
  <cp:lastModifiedBy>PALUSA</cp:lastModifiedBy>
  <cp:revision>1</cp:revision>
  <dcterms:created xsi:type="dcterms:W3CDTF">2026-10-18T08:51:40Z</dcterms:created>
  <dcterms:modified xsi:type="dcterms:W3CDTF">2026-10-18T08:51:40Z</dcterms:modified>
</cp:coreProperties>
</file>